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83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7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64212D8-718C-40C3-A33E-D5770AD0B0B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31879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3C36BC-2279-4DFE-B9DA-3E07D0F09D4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378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F68225-9521-442E-A346-D220225FD71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794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147483647 w 3985"/>
              <a:gd name="T1" fmla="*/ 0 h 3619"/>
              <a:gd name="T2" fmla="*/ 0 w 3985"/>
              <a:gd name="T3" fmla="*/ 2147483647 h 3619"/>
              <a:gd name="T4" fmla="*/ 2147483647 w 3985"/>
              <a:gd name="T5" fmla="*/ 2147483647 h 3619"/>
              <a:gd name="T6" fmla="*/ 2147483647 w 3985"/>
              <a:gd name="T7" fmla="*/ 2147483647 h 3619"/>
              <a:gd name="T8" fmla="*/ 2147483647 w 3985"/>
              <a:gd name="T9" fmla="*/ 0 h 3619"/>
              <a:gd name="T10" fmla="*/ 2147483647 w 3985"/>
              <a:gd name="T11" fmla="*/ 0 h 36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411144 w 794"/>
                <a:gd name="T1" fmla="*/ 86777 h 414"/>
                <a:gd name="T2" fmla="*/ 367685 w 794"/>
                <a:gd name="T3" fmla="*/ 69881 h 414"/>
                <a:gd name="T4" fmla="*/ 287994 w 794"/>
                <a:gd name="T5" fmla="*/ 46175 h 414"/>
                <a:gd name="T6" fmla="*/ 36754 w 794"/>
                <a:gd name="T7" fmla="*/ 0 h 414"/>
                <a:gd name="T8" fmla="*/ 11854 w 794"/>
                <a:gd name="T9" fmla="*/ 4375 h 414"/>
                <a:gd name="T10" fmla="*/ 0 w 794"/>
                <a:gd name="T11" fmla="*/ 18250 h 414"/>
                <a:gd name="T12" fmla="*/ 14446 w 794"/>
                <a:gd name="T13" fmla="*/ 34082 h 414"/>
                <a:gd name="T14" fmla="*/ 295141 w 794"/>
                <a:gd name="T15" fmla="*/ 89909 h 414"/>
                <a:gd name="T16" fmla="*/ 356642 w 794"/>
                <a:gd name="T17" fmla="*/ 86334 h 414"/>
                <a:gd name="T18" fmla="*/ 406366 w 794"/>
                <a:gd name="T19" fmla="*/ 90958 h 414"/>
                <a:gd name="T20" fmla="*/ 411144 w 794"/>
                <a:gd name="T21" fmla="*/ 86777 h 414"/>
                <a:gd name="T22" fmla="*/ 411144 w 794"/>
                <a:gd name="T23" fmla="*/ 86777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099 w 1586"/>
                <a:gd name="T1" fmla="*/ 0 h 821"/>
                <a:gd name="T2" fmla="*/ 10677 w 1586"/>
                <a:gd name="T3" fmla="*/ 1767 h 821"/>
                <a:gd name="T4" fmla="*/ 11455 w 1586"/>
                <a:gd name="T5" fmla="*/ 2172 h 821"/>
                <a:gd name="T6" fmla="*/ 12724 w 1586"/>
                <a:gd name="T7" fmla="*/ 2696 h 821"/>
                <a:gd name="T8" fmla="*/ 12556 w 1586"/>
                <a:gd name="T9" fmla="*/ 2795 h 821"/>
                <a:gd name="T10" fmla="*/ 10828 w 1586"/>
                <a:gd name="T11" fmla="*/ 2679 h 821"/>
                <a:gd name="T12" fmla="*/ 9184 w 1586"/>
                <a:gd name="T13" fmla="*/ 2761 h 821"/>
                <a:gd name="T14" fmla="*/ 332 w 1586"/>
                <a:gd name="T15" fmla="*/ 1017 h 821"/>
                <a:gd name="T16" fmla="*/ 0 w 1586"/>
                <a:gd name="T17" fmla="*/ 511 h 821"/>
                <a:gd name="T18" fmla="*/ 368 w 1586"/>
                <a:gd name="T19" fmla="*/ 108 h 821"/>
                <a:gd name="T20" fmla="*/ 1099 w 1586"/>
                <a:gd name="T21" fmla="*/ 0 h 821"/>
                <a:gd name="T22" fmla="*/ 1099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1126 h 747"/>
                <a:gd name="T2" fmla="*/ 7510 w 1049"/>
                <a:gd name="T3" fmla="*/ 2590 h 747"/>
                <a:gd name="T4" fmla="*/ 7650 w 1049"/>
                <a:gd name="T5" fmla="*/ 1852 h 747"/>
                <a:gd name="T6" fmla="*/ 8545 w 1049"/>
                <a:gd name="T7" fmla="*/ 1464 h 747"/>
                <a:gd name="T8" fmla="*/ 635 w 1049"/>
                <a:gd name="T9" fmla="*/ 0 h 747"/>
                <a:gd name="T10" fmla="*/ 0 w 1049"/>
                <a:gd name="T11" fmla="*/ 439 h 747"/>
                <a:gd name="T12" fmla="*/ 0 w 1049"/>
                <a:gd name="T13" fmla="*/ 1126 h 747"/>
                <a:gd name="T14" fmla="*/ 0 w 1049"/>
                <a:gd name="T15" fmla="*/ 1126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875 w 150"/>
                  <a:gd name="T1" fmla="*/ 0 h 173"/>
                  <a:gd name="T2" fmla="*/ 322 w 150"/>
                  <a:gd name="T3" fmla="*/ 238 h 173"/>
                  <a:gd name="T4" fmla="*/ 0 w 150"/>
                  <a:gd name="T5" fmla="*/ 621 h 173"/>
                  <a:gd name="T6" fmla="*/ 637 w 150"/>
                  <a:gd name="T7" fmla="*/ 574 h 173"/>
                  <a:gd name="T8" fmla="*/ 821 w 150"/>
                  <a:gd name="T9" fmla="*/ 303 h 173"/>
                  <a:gd name="T10" fmla="*/ 1197 w 150"/>
                  <a:gd name="T11" fmla="*/ 96 h 173"/>
                  <a:gd name="T12" fmla="*/ 875 w 150"/>
                  <a:gd name="T13" fmla="*/ 0 h 173"/>
                  <a:gd name="T14" fmla="*/ 875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261 w 1684"/>
                  <a:gd name="T1" fmla="*/ 0 h 880"/>
                  <a:gd name="T2" fmla="*/ 510 w 1684"/>
                  <a:gd name="T3" fmla="*/ 179 h 880"/>
                  <a:gd name="T4" fmla="*/ 0 w 1684"/>
                  <a:gd name="T5" fmla="*/ 715 h 880"/>
                  <a:gd name="T6" fmla="*/ 544 w 1684"/>
                  <a:gd name="T7" fmla="*/ 1233 h 880"/>
                  <a:gd name="T8" fmla="*/ 9562 w 1684"/>
                  <a:gd name="T9" fmla="*/ 2979 h 880"/>
                  <a:gd name="T10" fmla="*/ 11505 w 1684"/>
                  <a:gd name="T11" fmla="*/ 2870 h 880"/>
                  <a:gd name="T12" fmla="*/ 13079 w 1684"/>
                  <a:gd name="T13" fmla="*/ 3024 h 880"/>
                  <a:gd name="T14" fmla="*/ 13625 w 1684"/>
                  <a:gd name="T15" fmla="*/ 2779 h 880"/>
                  <a:gd name="T16" fmla="*/ 12151 w 1684"/>
                  <a:gd name="T17" fmla="*/ 2281 h 880"/>
                  <a:gd name="T18" fmla="*/ 11552 w 1684"/>
                  <a:gd name="T19" fmla="*/ 1762 h 880"/>
                  <a:gd name="T20" fmla="*/ 11080 w 1684"/>
                  <a:gd name="T21" fmla="*/ 1811 h 880"/>
                  <a:gd name="T22" fmla="*/ 11641 w 1684"/>
                  <a:gd name="T23" fmla="*/ 2281 h 880"/>
                  <a:gd name="T24" fmla="*/ 12767 w 1684"/>
                  <a:gd name="T25" fmla="*/ 2782 h 880"/>
                  <a:gd name="T26" fmla="*/ 11434 w 1684"/>
                  <a:gd name="T27" fmla="*/ 2704 h 880"/>
                  <a:gd name="T28" fmla="*/ 9861 w 1684"/>
                  <a:gd name="T29" fmla="*/ 2795 h 880"/>
                  <a:gd name="T30" fmla="*/ 10152 w 1684"/>
                  <a:gd name="T31" fmla="*/ 2232 h 880"/>
                  <a:gd name="T32" fmla="*/ 10826 w 1684"/>
                  <a:gd name="T33" fmla="*/ 1849 h 880"/>
                  <a:gd name="T34" fmla="*/ 10037 w 1684"/>
                  <a:gd name="T35" fmla="*/ 1897 h 880"/>
                  <a:gd name="T36" fmla="*/ 9425 w 1684"/>
                  <a:gd name="T37" fmla="*/ 2262 h 880"/>
                  <a:gd name="T38" fmla="*/ 9217 w 1684"/>
                  <a:gd name="T39" fmla="*/ 2720 h 880"/>
                  <a:gd name="T40" fmla="*/ 867 w 1684"/>
                  <a:gd name="T41" fmla="*/ 1065 h 880"/>
                  <a:gd name="T42" fmla="*/ 646 w 1684"/>
                  <a:gd name="T43" fmla="*/ 738 h 880"/>
                  <a:gd name="T44" fmla="*/ 833 w 1684"/>
                  <a:gd name="T45" fmla="*/ 328 h 880"/>
                  <a:gd name="T46" fmla="*/ 1753 w 1684"/>
                  <a:gd name="T47" fmla="*/ 0 h 880"/>
                  <a:gd name="T48" fmla="*/ 1261 w 1684"/>
                  <a:gd name="T49" fmla="*/ 0 h 880"/>
                  <a:gd name="T50" fmla="*/ 1261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810 w 1190"/>
                  <a:gd name="T1" fmla="*/ 0 h 500"/>
                  <a:gd name="T2" fmla="*/ 9627 w 1190"/>
                  <a:gd name="T3" fmla="*/ 1680 h 500"/>
                  <a:gd name="T4" fmla="*/ 8699 w 1190"/>
                  <a:gd name="T5" fmla="*/ 1714 h 500"/>
                  <a:gd name="T6" fmla="*/ 0 w 1190"/>
                  <a:gd name="T7" fmla="*/ 92 h 500"/>
                  <a:gd name="T8" fmla="*/ 810 w 1190"/>
                  <a:gd name="T9" fmla="*/ 0 h 500"/>
                  <a:gd name="T10" fmla="*/ 81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948 w 160"/>
                  <a:gd name="T1" fmla="*/ 0 h 335"/>
                  <a:gd name="T2" fmla="*/ 155 w 160"/>
                  <a:gd name="T3" fmla="*/ 359 h 335"/>
                  <a:gd name="T4" fmla="*/ 0 w 160"/>
                  <a:gd name="T5" fmla="*/ 771 h 335"/>
                  <a:gd name="T6" fmla="*/ 272 w 160"/>
                  <a:gd name="T7" fmla="*/ 1055 h 335"/>
                  <a:gd name="T8" fmla="*/ 765 w 160"/>
                  <a:gd name="T9" fmla="*/ 1125 h 335"/>
                  <a:gd name="T10" fmla="*/ 620 w 160"/>
                  <a:gd name="T11" fmla="*/ 515 h 335"/>
                  <a:gd name="T12" fmla="*/ 1304 w 160"/>
                  <a:gd name="T13" fmla="*/ 59 h 335"/>
                  <a:gd name="T14" fmla="*/ 948 w 160"/>
                  <a:gd name="T15" fmla="*/ 0 h 335"/>
                  <a:gd name="T16" fmla="*/ 948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14 w 489"/>
                  <a:gd name="T1" fmla="*/ 119 h 296"/>
                  <a:gd name="T2" fmla="*/ 1272 w 489"/>
                  <a:gd name="T3" fmla="*/ 229 h 296"/>
                  <a:gd name="T4" fmla="*/ 2580 w 489"/>
                  <a:gd name="T5" fmla="*/ 475 h 296"/>
                  <a:gd name="T6" fmla="*/ 3504 w 489"/>
                  <a:gd name="T7" fmla="*/ 842 h 296"/>
                  <a:gd name="T8" fmla="*/ 2596 w 489"/>
                  <a:gd name="T9" fmla="*/ 796 h 296"/>
                  <a:gd name="T10" fmla="*/ 1104 w 489"/>
                  <a:gd name="T11" fmla="*/ 505 h 296"/>
                  <a:gd name="T12" fmla="*/ 397 w 489"/>
                  <a:gd name="T13" fmla="*/ 277 h 296"/>
                  <a:gd name="T14" fmla="*/ 849 w 489"/>
                  <a:gd name="T15" fmla="*/ 564 h 296"/>
                  <a:gd name="T16" fmla="*/ 2165 w 489"/>
                  <a:gd name="T17" fmla="*/ 933 h 296"/>
                  <a:gd name="T18" fmla="*/ 3708 w 489"/>
                  <a:gd name="T19" fmla="*/ 1026 h 296"/>
                  <a:gd name="T20" fmla="*/ 3892 w 489"/>
                  <a:gd name="T21" fmla="*/ 775 h 296"/>
                  <a:gd name="T22" fmla="*/ 3137 w 489"/>
                  <a:gd name="T23" fmla="*/ 416 h 296"/>
                  <a:gd name="T24" fmla="*/ 1352 w 489"/>
                  <a:gd name="T25" fmla="*/ 59 h 296"/>
                  <a:gd name="T26" fmla="*/ 0 w 489"/>
                  <a:gd name="T27" fmla="*/ 0 h 296"/>
                  <a:gd name="T28" fmla="*/ 114 w 489"/>
                  <a:gd name="T29" fmla="*/ 119 h 296"/>
                  <a:gd name="T30" fmla="*/ 114 w 489"/>
                  <a:gd name="T31" fmla="*/ 119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196 w 794"/>
                <a:gd name="T1" fmla="*/ 50 h 414"/>
                <a:gd name="T2" fmla="*/ 176 w 794"/>
                <a:gd name="T3" fmla="*/ 40 h 414"/>
                <a:gd name="T4" fmla="*/ 137 w 794"/>
                <a:gd name="T5" fmla="*/ 26 h 414"/>
                <a:gd name="T6" fmla="*/ 17 w 794"/>
                <a:gd name="T7" fmla="*/ 0 h 414"/>
                <a:gd name="T8" fmla="*/ 6 w 794"/>
                <a:gd name="T9" fmla="*/ 3 h 414"/>
                <a:gd name="T10" fmla="*/ 0 w 794"/>
                <a:gd name="T11" fmla="*/ 11 h 414"/>
                <a:gd name="T12" fmla="*/ 6 w 794"/>
                <a:gd name="T13" fmla="*/ 20 h 414"/>
                <a:gd name="T14" fmla="*/ 141 w 794"/>
                <a:gd name="T15" fmla="*/ 52 h 414"/>
                <a:gd name="T16" fmla="*/ 170 w 794"/>
                <a:gd name="T17" fmla="*/ 49 h 414"/>
                <a:gd name="T18" fmla="*/ 195 w 794"/>
                <a:gd name="T19" fmla="*/ 52 h 414"/>
                <a:gd name="T20" fmla="*/ 196 w 794"/>
                <a:gd name="T21" fmla="*/ 50 h 414"/>
                <a:gd name="T22" fmla="*/ 196 w 794"/>
                <a:gd name="T23" fmla="*/ 50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0 w 1586"/>
                <a:gd name="T1" fmla="*/ 0 h 821"/>
                <a:gd name="T2" fmla="*/ 5 w 1586"/>
                <a:gd name="T3" fmla="*/ 1 h 821"/>
                <a:gd name="T4" fmla="*/ 6 w 1586"/>
                <a:gd name="T5" fmla="*/ 1 h 821"/>
                <a:gd name="T6" fmla="*/ 6 w 1586"/>
                <a:gd name="T7" fmla="*/ 1 h 821"/>
                <a:gd name="T8" fmla="*/ 6 w 1586"/>
                <a:gd name="T9" fmla="*/ 2 h 821"/>
                <a:gd name="T10" fmla="*/ 5 w 1586"/>
                <a:gd name="T11" fmla="*/ 1 h 821"/>
                <a:gd name="T12" fmla="*/ 4 w 1586"/>
                <a:gd name="T13" fmla="*/ 2 h 821"/>
                <a:gd name="T14" fmla="*/ 0 w 1586"/>
                <a:gd name="T15" fmla="*/ 1 h 821"/>
                <a:gd name="T16" fmla="*/ 0 w 1586"/>
                <a:gd name="T17" fmla="*/ 0 h 821"/>
                <a:gd name="T18" fmla="*/ 0 w 1586"/>
                <a:gd name="T19" fmla="*/ 0 h 821"/>
                <a:gd name="T20" fmla="*/ 0 w 1586"/>
                <a:gd name="T21" fmla="*/ 0 h 821"/>
                <a:gd name="T22" fmla="*/ 0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>
                <a:gd name="T0" fmla="*/ 0 w 1049"/>
                <a:gd name="T1" fmla="*/ 1 h 747"/>
                <a:gd name="T2" fmla="*/ 4 w 1049"/>
                <a:gd name="T3" fmla="*/ 1 h 747"/>
                <a:gd name="T4" fmla="*/ 4 w 1049"/>
                <a:gd name="T5" fmla="*/ 1 h 747"/>
                <a:gd name="T6" fmla="*/ 4 w 1049"/>
                <a:gd name="T7" fmla="*/ 1 h 747"/>
                <a:gd name="T8" fmla="*/ 0 w 1049"/>
                <a:gd name="T9" fmla="*/ 0 h 747"/>
                <a:gd name="T10" fmla="*/ 0 w 1049"/>
                <a:gd name="T11" fmla="*/ 0 h 747"/>
                <a:gd name="T12" fmla="*/ 0 w 1049"/>
                <a:gd name="T13" fmla="*/ 1 h 747"/>
                <a:gd name="T14" fmla="*/ 0 w 1049"/>
                <a:gd name="T15" fmla="*/ 1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0 w 150"/>
                  <a:gd name="T1" fmla="*/ 0 h 173"/>
                  <a:gd name="T2" fmla="*/ 0 w 150"/>
                  <a:gd name="T3" fmla="*/ 0 h 173"/>
                  <a:gd name="T4" fmla="*/ 0 w 150"/>
                  <a:gd name="T5" fmla="*/ 0 h 173"/>
                  <a:gd name="T6" fmla="*/ 0 w 150"/>
                  <a:gd name="T7" fmla="*/ 0 h 173"/>
                  <a:gd name="T8" fmla="*/ 0 w 150"/>
                  <a:gd name="T9" fmla="*/ 0 h 173"/>
                  <a:gd name="T10" fmla="*/ 1 w 150"/>
                  <a:gd name="T11" fmla="*/ 0 h 173"/>
                  <a:gd name="T12" fmla="*/ 0 w 150"/>
                  <a:gd name="T13" fmla="*/ 0 h 173"/>
                  <a:gd name="T14" fmla="*/ 0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 w 1684"/>
                  <a:gd name="T1" fmla="*/ 0 h 880"/>
                  <a:gd name="T2" fmla="*/ 0 w 1684"/>
                  <a:gd name="T3" fmla="*/ 0 h 880"/>
                  <a:gd name="T4" fmla="*/ 0 w 1684"/>
                  <a:gd name="T5" fmla="*/ 0 h 880"/>
                  <a:gd name="T6" fmla="*/ 0 w 1684"/>
                  <a:gd name="T7" fmla="*/ 1 h 880"/>
                  <a:gd name="T8" fmla="*/ 4 w 1684"/>
                  <a:gd name="T9" fmla="*/ 2 h 880"/>
                  <a:gd name="T10" fmla="*/ 6 w 1684"/>
                  <a:gd name="T11" fmla="*/ 2 h 880"/>
                  <a:gd name="T12" fmla="*/ 6 w 1684"/>
                  <a:gd name="T13" fmla="*/ 2 h 880"/>
                  <a:gd name="T14" fmla="*/ 7 w 1684"/>
                  <a:gd name="T15" fmla="*/ 2 h 880"/>
                  <a:gd name="T16" fmla="*/ 6 w 1684"/>
                  <a:gd name="T17" fmla="*/ 1 h 880"/>
                  <a:gd name="T18" fmla="*/ 6 w 1684"/>
                  <a:gd name="T19" fmla="*/ 1 h 880"/>
                  <a:gd name="T20" fmla="*/ 5 w 1684"/>
                  <a:gd name="T21" fmla="*/ 1 h 880"/>
                  <a:gd name="T22" fmla="*/ 6 w 1684"/>
                  <a:gd name="T23" fmla="*/ 1 h 880"/>
                  <a:gd name="T24" fmla="*/ 6 w 1684"/>
                  <a:gd name="T25" fmla="*/ 2 h 880"/>
                  <a:gd name="T26" fmla="*/ 6 w 1684"/>
                  <a:gd name="T27" fmla="*/ 1 h 880"/>
                  <a:gd name="T28" fmla="*/ 5 w 1684"/>
                  <a:gd name="T29" fmla="*/ 2 h 880"/>
                  <a:gd name="T30" fmla="*/ 5 w 1684"/>
                  <a:gd name="T31" fmla="*/ 1 h 880"/>
                  <a:gd name="T32" fmla="*/ 5 w 1684"/>
                  <a:gd name="T33" fmla="*/ 1 h 880"/>
                  <a:gd name="T34" fmla="*/ 5 w 1684"/>
                  <a:gd name="T35" fmla="*/ 1 h 880"/>
                  <a:gd name="T36" fmla="*/ 4 w 1684"/>
                  <a:gd name="T37" fmla="*/ 1 h 880"/>
                  <a:gd name="T38" fmla="*/ 4 w 1684"/>
                  <a:gd name="T39" fmla="*/ 1 h 880"/>
                  <a:gd name="T40" fmla="*/ 0 w 1684"/>
                  <a:gd name="T41" fmla="*/ 1 h 880"/>
                  <a:gd name="T42" fmla="*/ 0 w 1684"/>
                  <a:gd name="T43" fmla="*/ 0 h 880"/>
                  <a:gd name="T44" fmla="*/ 0 w 1684"/>
                  <a:gd name="T45" fmla="*/ 0 h 880"/>
                  <a:gd name="T46" fmla="*/ 1 w 1684"/>
                  <a:gd name="T47" fmla="*/ 0 h 880"/>
                  <a:gd name="T48" fmla="*/ 1 w 1684"/>
                  <a:gd name="T49" fmla="*/ 0 h 880"/>
                  <a:gd name="T50" fmla="*/ 1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0 w 1190"/>
                  <a:gd name="T1" fmla="*/ 0 h 500"/>
                  <a:gd name="T2" fmla="*/ 5 w 1190"/>
                  <a:gd name="T3" fmla="*/ 1 h 500"/>
                  <a:gd name="T4" fmla="*/ 4 w 1190"/>
                  <a:gd name="T5" fmla="*/ 1 h 500"/>
                  <a:gd name="T6" fmla="*/ 0 w 1190"/>
                  <a:gd name="T7" fmla="*/ 0 h 500"/>
                  <a:gd name="T8" fmla="*/ 0 w 1190"/>
                  <a:gd name="T9" fmla="*/ 0 h 500"/>
                  <a:gd name="T10" fmla="*/ 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>
                  <a:gd name="T0" fmla="*/ 0 w 160"/>
                  <a:gd name="T1" fmla="*/ 0 h 335"/>
                  <a:gd name="T2" fmla="*/ 0 w 160"/>
                  <a:gd name="T3" fmla="*/ 0 h 335"/>
                  <a:gd name="T4" fmla="*/ 0 w 160"/>
                  <a:gd name="T5" fmla="*/ 0 h 335"/>
                  <a:gd name="T6" fmla="*/ 0 w 160"/>
                  <a:gd name="T7" fmla="*/ 1 h 335"/>
                  <a:gd name="T8" fmla="*/ 0 w 160"/>
                  <a:gd name="T9" fmla="*/ 1 h 335"/>
                  <a:gd name="T10" fmla="*/ 0 w 160"/>
                  <a:gd name="T11" fmla="*/ 0 h 335"/>
                  <a:gd name="T12" fmla="*/ 1 w 160"/>
                  <a:gd name="T13" fmla="*/ 0 h 335"/>
                  <a:gd name="T14" fmla="*/ 0 w 160"/>
                  <a:gd name="T15" fmla="*/ 0 h 335"/>
                  <a:gd name="T16" fmla="*/ 0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>
                  <a:gd name="T0" fmla="*/ 0 w 489"/>
                  <a:gd name="T1" fmla="*/ 0 h 296"/>
                  <a:gd name="T2" fmla="*/ 1 w 489"/>
                  <a:gd name="T3" fmla="*/ 0 h 296"/>
                  <a:gd name="T4" fmla="*/ 1 w 489"/>
                  <a:gd name="T5" fmla="*/ 0 h 296"/>
                  <a:gd name="T6" fmla="*/ 2 w 489"/>
                  <a:gd name="T7" fmla="*/ 0 h 296"/>
                  <a:gd name="T8" fmla="*/ 1 w 489"/>
                  <a:gd name="T9" fmla="*/ 0 h 296"/>
                  <a:gd name="T10" fmla="*/ 1 w 489"/>
                  <a:gd name="T11" fmla="*/ 0 h 296"/>
                  <a:gd name="T12" fmla="*/ 0 w 489"/>
                  <a:gd name="T13" fmla="*/ 0 h 296"/>
                  <a:gd name="T14" fmla="*/ 0 w 489"/>
                  <a:gd name="T15" fmla="*/ 0 h 296"/>
                  <a:gd name="T16" fmla="*/ 1 w 489"/>
                  <a:gd name="T17" fmla="*/ 0 h 296"/>
                  <a:gd name="T18" fmla="*/ 2 w 489"/>
                  <a:gd name="T19" fmla="*/ 1 h 296"/>
                  <a:gd name="T20" fmla="*/ 2 w 489"/>
                  <a:gd name="T21" fmla="*/ 0 h 296"/>
                  <a:gd name="T22" fmla="*/ 2 w 489"/>
                  <a:gd name="T23" fmla="*/ 0 h 296"/>
                  <a:gd name="T24" fmla="*/ 1 w 489"/>
                  <a:gd name="T25" fmla="*/ 0 h 296"/>
                  <a:gd name="T26" fmla="*/ 0 w 489"/>
                  <a:gd name="T27" fmla="*/ 0 h 296"/>
                  <a:gd name="T28" fmla="*/ 0 w 489"/>
                  <a:gd name="T29" fmla="*/ 0 h 296"/>
                  <a:gd name="T30" fmla="*/ 0 w 489"/>
                  <a:gd name="T31" fmla="*/ 0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2147483647 w 4288"/>
              <a:gd name="T3" fmla="*/ 2147483647 h 459"/>
              <a:gd name="T4" fmla="*/ 2147483647 w 4288"/>
              <a:gd name="T5" fmla="*/ 2147483647 h 459"/>
              <a:gd name="T6" fmla="*/ 2147483647 w 4288"/>
              <a:gd name="T7" fmla="*/ 2147483647 h 459"/>
              <a:gd name="T8" fmla="*/ 2147483647 w 4288"/>
              <a:gd name="T9" fmla="*/ 2147483647 h 459"/>
              <a:gd name="T10" fmla="*/ 2147483647 w 4288"/>
              <a:gd name="T11" fmla="*/ 2147483647 h 459"/>
              <a:gd name="T12" fmla="*/ 2147483647 w 4288"/>
              <a:gd name="T13" fmla="*/ 2147483647 h 4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2147483647 h 240"/>
              <a:gd name="T2" fmla="*/ 2147483647 w 560"/>
              <a:gd name="T3" fmla="*/ 2147483647 h 240"/>
              <a:gd name="T4" fmla="*/ 2147483647 w 560"/>
              <a:gd name="T5" fmla="*/ 2147483647 h 240"/>
              <a:gd name="T6" fmla="*/ 2147483647 w 560"/>
              <a:gd name="T7" fmla="*/ 2147483647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es-ES" noProof="0" smtClean="0"/>
              <a:t>Click to edit Master title style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es-ES" noProof="0" smtClean="0"/>
              <a:t>Click to edit Master subtitle style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2A54B-8336-4202-A1E2-A9646F10EC9A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4432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DD991-6EDE-4EE6-8F4D-A2A98D6B0AB3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1713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5411D-A854-4DF5-A8DF-EADE90F9B807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815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0DBA2-8746-4F19-8B15-1722B5FD037C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4915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5B1D3-7FED-4164-B64D-DAEAF1529258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2489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1C68D-4AD0-48F9-B306-DD7577D126B6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1510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FEC4F-7BA1-4A6D-9A55-0E91BE50F4F8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3613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20F561-CF03-4E60-A7DB-EB083332A0FB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813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7EEBFE-FD61-4835-818A-288F61CDC08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6243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84FEE-45C6-46C2-A392-246CAA2CDA64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2191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AC7CC-2B2A-4151-B670-33D3231AE20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0269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675C3E-5E2B-4B91-86C9-6B7973764A2E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109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5E03D3-98C6-4C1F-8D6A-5B669824FF6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266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770980-62E1-4E62-8229-828F69B9B7F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439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9ADB67-905C-49F7-A1F7-16DC6EBA83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159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0D7F4A-E8FE-48F0-BF2F-7548BC114A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154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82AF1-7BAC-48F5-B951-E1C6C645FEA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429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7C34F1-5894-4844-9F7A-07918259DDF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02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2E3C6E-81E1-4416-8FF6-1CA759CED0B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903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47CD93C-DFDE-4D91-A5DD-82CA61D76602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985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147483647 w 2903"/>
              <a:gd name="T1" fmla="*/ 2147483647 h 3686"/>
              <a:gd name="T2" fmla="*/ 2147483647 w 2903"/>
              <a:gd name="T3" fmla="*/ 2147483647 h 3686"/>
              <a:gd name="T4" fmla="*/ 2147483647 w 2903"/>
              <a:gd name="T5" fmla="*/ 0 h 3686"/>
              <a:gd name="T6" fmla="*/ 2147483647 w 2903"/>
              <a:gd name="T7" fmla="*/ 2147483647 h 3686"/>
              <a:gd name="T8" fmla="*/ 2147483647 w 2903"/>
              <a:gd name="T9" fmla="*/ 2147483647 h 3686"/>
              <a:gd name="T10" fmla="*/ 0 w 2903"/>
              <a:gd name="T11" fmla="*/ 2147483647 h 3686"/>
              <a:gd name="T12" fmla="*/ 2147483647 w 2903"/>
              <a:gd name="T13" fmla="*/ 2147483647 h 3686"/>
              <a:gd name="T14" fmla="*/ 2147483647 w 2903"/>
              <a:gd name="T15" fmla="*/ 2147483647 h 3686"/>
              <a:gd name="T16" fmla="*/ 2147483647 w 2903"/>
              <a:gd name="T17" fmla="*/ 2147483647 h 3686"/>
              <a:gd name="T18" fmla="*/ 2147483647 w 2903"/>
              <a:gd name="T19" fmla="*/ 2147483647 h 3686"/>
              <a:gd name="T20" fmla="*/ 2147483647 w 2903"/>
              <a:gd name="T21" fmla="*/ 2147483647 h 36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Click to edit Master text styles</a:t>
            </a:r>
          </a:p>
          <a:p>
            <a:pPr lvl="1"/>
            <a:r>
              <a:rPr lang="es-ES" altLang="en-US" smtClean="0"/>
              <a:t>Second level</a:t>
            </a:r>
          </a:p>
          <a:p>
            <a:pPr lvl="2"/>
            <a:r>
              <a:rPr lang="es-ES" altLang="en-US" smtClean="0"/>
              <a:t>Third level</a:t>
            </a:r>
          </a:p>
          <a:p>
            <a:pPr lvl="3"/>
            <a:r>
              <a:rPr lang="es-ES" altLang="en-US" smtClean="0"/>
              <a:t>Fourth level</a:t>
            </a:r>
          </a:p>
          <a:p>
            <a:pPr lvl="4"/>
            <a:r>
              <a:rPr lang="es-ES" altLang="en-US" smtClean="0"/>
              <a:t>Fifth level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73914C-166B-4ACD-A0F8-BC212F72B2CB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147483647 w 2911"/>
              <a:gd name="T1" fmla="*/ 0 h 3703"/>
              <a:gd name="T2" fmla="*/ 2147483647 w 2911"/>
              <a:gd name="T3" fmla="*/ 2147483647 h 3703"/>
              <a:gd name="T4" fmla="*/ 2147483647 w 2911"/>
              <a:gd name="T5" fmla="*/ 2147483647 h 3703"/>
              <a:gd name="T6" fmla="*/ 0 w 2911"/>
              <a:gd name="T7" fmla="*/ 2147483647 h 3703"/>
              <a:gd name="T8" fmla="*/ 2147483647 w 2911"/>
              <a:gd name="T9" fmla="*/ 2147483647 h 3703"/>
              <a:gd name="T10" fmla="*/ 2147483647 w 2911"/>
              <a:gd name="T11" fmla="*/ 2147483647 h 3703"/>
              <a:gd name="T12" fmla="*/ 2147483647 w 2911"/>
              <a:gd name="T13" fmla="*/ 2147483647 h 3703"/>
              <a:gd name="T14" fmla="*/ 2147483647 w 2911"/>
              <a:gd name="T15" fmla="*/ 2147483647 h 3703"/>
              <a:gd name="T16" fmla="*/ 2147483647 w 2911"/>
              <a:gd name="T17" fmla="*/ 2147483647 h 3703"/>
              <a:gd name="T18" fmla="*/ 2147483647 w 2911"/>
              <a:gd name="T19" fmla="*/ 0 h 3703"/>
              <a:gd name="T20" fmla="*/ 2147483647 w 2911"/>
              <a:gd name="T21" fmla="*/ 0 h 37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147483647 h 2777"/>
              <a:gd name="T2" fmla="*/ 2147483647 w 2561"/>
              <a:gd name="T3" fmla="*/ 2147483647 h 2777"/>
              <a:gd name="T4" fmla="*/ 2147483647 w 2561"/>
              <a:gd name="T5" fmla="*/ 2147483647 h 2777"/>
              <a:gd name="T6" fmla="*/ 2147483647 w 2561"/>
              <a:gd name="T7" fmla="*/ 2147483647 h 2777"/>
              <a:gd name="T8" fmla="*/ 2147483647 w 2561"/>
              <a:gd name="T9" fmla="*/ 2147483647 h 2777"/>
              <a:gd name="T10" fmla="*/ 2147483647 w 2561"/>
              <a:gd name="T11" fmla="*/ 0 h 2777"/>
              <a:gd name="T12" fmla="*/ 0 w 2561"/>
              <a:gd name="T13" fmla="*/ 2147483647 h 2777"/>
              <a:gd name="T14" fmla="*/ 0 w 2561"/>
              <a:gd name="T15" fmla="*/ 2147483647 h 277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05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25 w 2177"/>
                <a:gd name="T1" fmla="*/ 20 h 1298"/>
                <a:gd name="T2" fmla="*/ 23 w 2177"/>
                <a:gd name="T3" fmla="*/ 18 h 1298"/>
                <a:gd name="T4" fmla="*/ 21 w 2177"/>
                <a:gd name="T5" fmla="*/ 8 h 1298"/>
                <a:gd name="T6" fmla="*/ 34 w 2177"/>
                <a:gd name="T7" fmla="*/ 6 h 1298"/>
                <a:gd name="T8" fmla="*/ 35 w 2177"/>
                <a:gd name="T9" fmla="*/ 4 h 1298"/>
                <a:gd name="T10" fmla="*/ 33 w 2177"/>
                <a:gd name="T11" fmla="*/ 2 h 1298"/>
                <a:gd name="T12" fmla="*/ 20 w 2177"/>
                <a:gd name="T13" fmla="*/ 4 h 1298"/>
                <a:gd name="T14" fmla="*/ 20 w 2177"/>
                <a:gd name="T15" fmla="*/ 1 h 1298"/>
                <a:gd name="T16" fmla="*/ 17 w 2177"/>
                <a:gd name="T17" fmla="*/ 0 h 1298"/>
                <a:gd name="T18" fmla="*/ 15 w 2177"/>
                <a:gd name="T19" fmla="*/ 1 h 1298"/>
                <a:gd name="T20" fmla="*/ 14 w 2177"/>
                <a:gd name="T21" fmla="*/ 2 h 1298"/>
                <a:gd name="T22" fmla="*/ 15 w 2177"/>
                <a:gd name="T23" fmla="*/ 5 h 1298"/>
                <a:gd name="T24" fmla="*/ 11 w 2177"/>
                <a:gd name="T25" fmla="*/ 7 h 1298"/>
                <a:gd name="T26" fmla="*/ 16 w 2177"/>
                <a:gd name="T27" fmla="*/ 8 h 1298"/>
                <a:gd name="T28" fmla="*/ 18 w 2177"/>
                <a:gd name="T29" fmla="*/ 14 h 1298"/>
                <a:gd name="T30" fmla="*/ 3 w 2177"/>
                <a:gd name="T31" fmla="*/ 8 h 1298"/>
                <a:gd name="T32" fmla="*/ 1 w 2177"/>
                <a:gd name="T33" fmla="*/ 8 h 1298"/>
                <a:gd name="T34" fmla="*/ 0 w 2177"/>
                <a:gd name="T35" fmla="*/ 10 h 1298"/>
                <a:gd name="T36" fmla="*/ 1 w 2177"/>
                <a:gd name="T37" fmla="*/ 13 h 1298"/>
                <a:gd name="T38" fmla="*/ 18 w 2177"/>
                <a:gd name="T39" fmla="*/ 21 h 1298"/>
                <a:gd name="T40" fmla="*/ 22 w 2177"/>
                <a:gd name="T41" fmla="*/ 20 h 1298"/>
                <a:gd name="T42" fmla="*/ 25 w 2177"/>
                <a:gd name="T43" fmla="*/ 21 h 1298"/>
                <a:gd name="T44" fmla="*/ 25 w 2177"/>
                <a:gd name="T45" fmla="*/ 20 h 1298"/>
                <a:gd name="T46" fmla="*/ 25 w 2177"/>
                <a:gd name="T47" fmla="*/ 20 h 12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05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1 h 258"/>
                <a:gd name="T2" fmla="*/ 1 w 143"/>
                <a:gd name="T3" fmla="*/ 0 h 258"/>
                <a:gd name="T4" fmla="*/ 2 w 143"/>
                <a:gd name="T5" fmla="*/ 4 h 258"/>
                <a:gd name="T6" fmla="*/ 0 w 143"/>
                <a:gd name="T7" fmla="*/ 5 h 258"/>
                <a:gd name="T8" fmla="*/ 0 w 143"/>
                <a:gd name="T9" fmla="*/ 1 h 258"/>
                <a:gd name="T10" fmla="*/ 0 w 143"/>
                <a:gd name="T11" fmla="*/ 1 h 2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05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2 w 1586"/>
                <a:gd name="T1" fmla="*/ 0 h 821"/>
                <a:gd name="T2" fmla="*/ 20 w 1586"/>
                <a:gd name="T3" fmla="*/ 8 h 821"/>
                <a:gd name="T4" fmla="*/ 22 w 1586"/>
                <a:gd name="T5" fmla="*/ 9 h 821"/>
                <a:gd name="T6" fmla="*/ 24 w 1586"/>
                <a:gd name="T7" fmla="*/ 12 h 821"/>
                <a:gd name="T8" fmla="*/ 24 w 1586"/>
                <a:gd name="T9" fmla="*/ 12 h 821"/>
                <a:gd name="T10" fmla="*/ 21 w 1586"/>
                <a:gd name="T11" fmla="*/ 12 h 821"/>
                <a:gd name="T12" fmla="*/ 17 w 1586"/>
                <a:gd name="T13" fmla="*/ 12 h 821"/>
                <a:gd name="T14" fmla="*/ 0 w 1586"/>
                <a:gd name="T15" fmla="*/ 4 h 821"/>
                <a:gd name="T16" fmla="*/ 0 w 1586"/>
                <a:gd name="T17" fmla="*/ 2 h 821"/>
                <a:gd name="T18" fmla="*/ 0 w 1586"/>
                <a:gd name="T19" fmla="*/ 0 h 821"/>
                <a:gd name="T20" fmla="*/ 2 w 1586"/>
                <a:gd name="T21" fmla="*/ 0 h 821"/>
                <a:gd name="T22" fmla="*/ 2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05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6 h 747"/>
                <a:gd name="T2" fmla="*/ 15 w 1049"/>
                <a:gd name="T3" fmla="*/ 12 h 747"/>
                <a:gd name="T4" fmla="*/ 15 w 1049"/>
                <a:gd name="T5" fmla="*/ 9 h 747"/>
                <a:gd name="T6" fmla="*/ 17 w 1049"/>
                <a:gd name="T7" fmla="*/ 7 h 747"/>
                <a:gd name="T8" fmla="*/ 2 w 1049"/>
                <a:gd name="T9" fmla="*/ 0 h 747"/>
                <a:gd name="T10" fmla="*/ 0 w 1049"/>
                <a:gd name="T11" fmla="*/ 2 h 747"/>
                <a:gd name="T12" fmla="*/ 0 w 1049"/>
                <a:gd name="T13" fmla="*/ 6 h 747"/>
                <a:gd name="T14" fmla="*/ 0 w 1049"/>
                <a:gd name="T15" fmla="*/ 6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05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1 h 241"/>
                <a:gd name="T2" fmla="*/ 2 w 272"/>
                <a:gd name="T3" fmla="*/ 0 h 241"/>
                <a:gd name="T4" fmla="*/ 3 w 272"/>
                <a:gd name="T5" fmla="*/ 1 h 241"/>
                <a:gd name="T6" fmla="*/ 4 w 272"/>
                <a:gd name="T7" fmla="*/ 3 h 241"/>
                <a:gd name="T8" fmla="*/ 2 w 272"/>
                <a:gd name="T9" fmla="*/ 3 h 241"/>
                <a:gd name="T10" fmla="*/ 0 w 272"/>
                <a:gd name="T11" fmla="*/ 4 h 241"/>
                <a:gd name="T12" fmla="*/ 0 w 272"/>
                <a:gd name="T13" fmla="*/ 1 h 241"/>
                <a:gd name="T14" fmla="*/ 0 w 272"/>
                <a:gd name="T15" fmla="*/ 1 h 2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05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3 w 152"/>
                <a:gd name="T1" fmla="*/ 1 h 224"/>
                <a:gd name="T2" fmla="*/ 3 w 152"/>
                <a:gd name="T3" fmla="*/ 4 h 224"/>
                <a:gd name="T4" fmla="*/ 0 w 152"/>
                <a:gd name="T5" fmla="*/ 1 h 224"/>
                <a:gd name="T6" fmla="*/ 2 w 152"/>
                <a:gd name="T7" fmla="*/ 0 h 224"/>
                <a:gd name="T8" fmla="*/ 3 w 152"/>
                <a:gd name="T9" fmla="*/ 1 h 224"/>
                <a:gd name="T10" fmla="*/ 3 w 152"/>
                <a:gd name="T11" fmla="*/ 1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05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2 h 764"/>
                <a:gd name="T2" fmla="*/ 2 w 386"/>
                <a:gd name="T3" fmla="*/ 0 h 764"/>
                <a:gd name="T4" fmla="*/ 4 w 386"/>
                <a:gd name="T5" fmla="*/ 1 h 764"/>
                <a:gd name="T6" fmla="*/ 7 w 386"/>
                <a:gd name="T7" fmla="*/ 12 h 764"/>
                <a:gd name="T8" fmla="*/ 5 w 386"/>
                <a:gd name="T9" fmla="*/ 12 h 764"/>
                <a:gd name="T10" fmla="*/ 3 w 386"/>
                <a:gd name="T11" fmla="*/ 11 h 764"/>
                <a:gd name="T12" fmla="*/ 0 w 386"/>
                <a:gd name="T13" fmla="*/ 2 h 764"/>
                <a:gd name="T14" fmla="*/ 0 w 386"/>
                <a:gd name="T15" fmla="*/ 2 h 7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05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11 w 728"/>
                <a:gd name="T1" fmla="*/ 0 h 348"/>
                <a:gd name="T2" fmla="*/ 0 w 728"/>
                <a:gd name="T3" fmla="*/ 2 h 348"/>
                <a:gd name="T4" fmla="*/ 1 w 728"/>
                <a:gd name="T5" fmla="*/ 6 h 348"/>
                <a:gd name="T6" fmla="*/ 12 w 728"/>
                <a:gd name="T7" fmla="*/ 4 h 348"/>
                <a:gd name="T8" fmla="*/ 12 w 728"/>
                <a:gd name="T9" fmla="*/ 1 h 348"/>
                <a:gd name="T10" fmla="*/ 11 w 728"/>
                <a:gd name="T11" fmla="*/ 0 h 348"/>
                <a:gd name="T12" fmla="*/ 11 w 728"/>
                <a:gd name="T13" fmla="*/ 0 h 3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05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5 w 312"/>
                <a:gd name="T1" fmla="*/ 0 h 135"/>
                <a:gd name="T2" fmla="*/ 0 w 312"/>
                <a:gd name="T3" fmla="*/ 1 h 135"/>
                <a:gd name="T4" fmla="*/ 5 w 312"/>
                <a:gd name="T5" fmla="*/ 2 h 135"/>
                <a:gd name="T6" fmla="*/ 5 w 312"/>
                <a:gd name="T7" fmla="*/ 0 h 135"/>
                <a:gd name="T8" fmla="*/ 5 w 312"/>
                <a:gd name="T9" fmla="*/ 0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07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 h 175"/>
                    <a:gd name="T2" fmla="*/ 2 w 313"/>
                    <a:gd name="T3" fmla="*/ 0 h 175"/>
                    <a:gd name="T4" fmla="*/ 4 w 313"/>
                    <a:gd name="T5" fmla="*/ 0 h 175"/>
                    <a:gd name="T6" fmla="*/ 5 w 313"/>
                    <a:gd name="T7" fmla="*/ 0 h 175"/>
                    <a:gd name="T8" fmla="*/ 5 w 313"/>
                    <a:gd name="T9" fmla="*/ 1 h 175"/>
                    <a:gd name="T10" fmla="*/ 3 w 313"/>
                    <a:gd name="T11" fmla="*/ 1 h 175"/>
                    <a:gd name="T12" fmla="*/ 2 w 313"/>
                    <a:gd name="T13" fmla="*/ 1 h 175"/>
                    <a:gd name="T14" fmla="*/ 1 w 313"/>
                    <a:gd name="T15" fmla="*/ 2 h 175"/>
                    <a:gd name="T16" fmla="*/ 0 w 313"/>
                    <a:gd name="T17" fmla="*/ 1 h 175"/>
                    <a:gd name="T18" fmla="*/ 0 w 313"/>
                    <a:gd name="T19" fmla="*/ 1 h 17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1 h 266"/>
                    <a:gd name="T2" fmla="*/ 3 w 230"/>
                    <a:gd name="T3" fmla="*/ 5 h 266"/>
                    <a:gd name="T4" fmla="*/ 4 w 230"/>
                    <a:gd name="T5" fmla="*/ 4 h 266"/>
                    <a:gd name="T6" fmla="*/ 4 w 230"/>
                    <a:gd name="T7" fmla="*/ 1 h 266"/>
                    <a:gd name="T8" fmla="*/ 3 w 230"/>
                    <a:gd name="T9" fmla="*/ 0 h 266"/>
                    <a:gd name="T10" fmla="*/ 3 w 230"/>
                    <a:gd name="T11" fmla="*/ 4 h 266"/>
                    <a:gd name="T12" fmla="*/ 2 w 230"/>
                    <a:gd name="T13" fmla="*/ 1 h 266"/>
                    <a:gd name="T14" fmla="*/ 0 w 230"/>
                    <a:gd name="T15" fmla="*/ 1 h 266"/>
                    <a:gd name="T16" fmla="*/ 0 w 230"/>
                    <a:gd name="T17" fmla="*/ 1 h 26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 h 234"/>
                    <a:gd name="T2" fmla="*/ 0 w 87"/>
                    <a:gd name="T3" fmla="*/ 2 h 234"/>
                    <a:gd name="T4" fmla="*/ 0 w 87"/>
                    <a:gd name="T5" fmla="*/ 3 h 234"/>
                    <a:gd name="T6" fmla="*/ 0 w 87"/>
                    <a:gd name="T7" fmla="*/ 4 h 234"/>
                    <a:gd name="T8" fmla="*/ 1 w 87"/>
                    <a:gd name="T9" fmla="*/ 4 h 234"/>
                    <a:gd name="T10" fmla="*/ 1 w 87"/>
                    <a:gd name="T11" fmla="*/ 2 h 234"/>
                    <a:gd name="T12" fmla="*/ 0 w 87"/>
                    <a:gd name="T13" fmla="*/ 0 h 234"/>
                    <a:gd name="T14" fmla="*/ 0 w 87"/>
                    <a:gd name="T15" fmla="*/ 1 h 234"/>
                    <a:gd name="T16" fmla="*/ 0 w 87"/>
                    <a:gd name="T17" fmla="*/ 1 h 2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062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2 w 1190"/>
                  <a:gd name="T1" fmla="*/ 0 h 500"/>
                  <a:gd name="T2" fmla="*/ 19 w 1190"/>
                  <a:gd name="T3" fmla="*/ 8 h 500"/>
                  <a:gd name="T4" fmla="*/ 17 w 1190"/>
                  <a:gd name="T5" fmla="*/ 8 h 500"/>
                  <a:gd name="T6" fmla="*/ 0 w 1190"/>
                  <a:gd name="T7" fmla="*/ 1 h 500"/>
                  <a:gd name="T8" fmla="*/ 2 w 1190"/>
                  <a:gd name="T9" fmla="*/ 0 h 500"/>
                  <a:gd name="T10" fmla="*/ 2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0 w 489"/>
                  <a:gd name="T1" fmla="*/ 1 h 296"/>
                  <a:gd name="T2" fmla="*/ 2 w 489"/>
                  <a:gd name="T3" fmla="*/ 2 h 296"/>
                  <a:gd name="T4" fmla="*/ 5 w 489"/>
                  <a:gd name="T5" fmla="*/ 3 h 296"/>
                  <a:gd name="T6" fmla="*/ 6 w 489"/>
                  <a:gd name="T7" fmla="*/ 4 h 296"/>
                  <a:gd name="T8" fmla="*/ 5 w 489"/>
                  <a:gd name="T9" fmla="*/ 4 h 296"/>
                  <a:gd name="T10" fmla="*/ 2 w 489"/>
                  <a:gd name="T11" fmla="*/ 3 h 296"/>
                  <a:gd name="T12" fmla="*/ 0 w 489"/>
                  <a:gd name="T13" fmla="*/ 2 h 296"/>
                  <a:gd name="T14" fmla="*/ 1 w 489"/>
                  <a:gd name="T15" fmla="*/ 3 h 296"/>
                  <a:gd name="T16" fmla="*/ 4 w 489"/>
                  <a:gd name="T17" fmla="*/ 5 h 296"/>
                  <a:gd name="T18" fmla="*/ 7 w 489"/>
                  <a:gd name="T19" fmla="*/ 5 h 296"/>
                  <a:gd name="T20" fmla="*/ 7 w 489"/>
                  <a:gd name="T21" fmla="*/ 4 h 296"/>
                  <a:gd name="T22" fmla="*/ 6 w 489"/>
                  <a:gd name="T23" fmla="*/ 2 h 296"/>
                  <a:gd name="T24" fmla="*/ 2 w 489"/>
                  <a:gd name="T25" fmla="*/ 1 h 296"/>
                  <a:gd name="T26" fmla="*/ 0 w 489"/>
                  <a:gd name="T27" fmla="*/ 0 h 296"/>
                  <a:gd name="T28" fmla="*/ 0 w 489"/>
                  <a:gd name="T29" fmla="*/ 1 h 296"/>
                  <a:gd name="T30" fmla="*/ 0 w 489"/>
                  <a:gd name="T31" fmla="*/ 1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1 w 213"/>
                  <a:gd name="T1" fmla="*/ 0 h 478"/>
                  <a:gd name="T2" fmla="*/ 2 w 213"/>
                  <a:gd name="T3" fmla="*/ 0 h 478"/>
                  <a:gd name="T4" fmla="*/ 2 w 213"/>
                  <a:gd name="T5" fmla="*/ 3 h 478"/>
                  <a:gd name="T6" fmla="*/ 2 w 213"/>
                  <a:gd name="T7" fmla="*/ 5 h 478"/>
                  <a:gd name="T8" fmla="*/ 4 w 213"/>
                  <a:gd name="T9" fmla="*/ 7 h 478"/>
                  <a:gd name="T10" fmla="*/ 2 w 213"/>
                  <a:gd name="T11" fmla="*/ 7 h 478"/>
                  <a:gd name="T12" fmla="*/ 1 w 213"/>
                  <a:gd name="T13" fmla="*/ 5 h 478"/>
                  <a:gd name="T14" fmla="*/ 0 w 213"/>
                  <a:gd name="T15" fmla="*/ 0 h 478"/>
                  <a:gd name="T16" fmla="*/ 1 w 213"/>
                  <a:gd name="T17" fmla="*/ 0 h 478"/>
                  <a:gd name="T18" fmla="*/ 1 w 213"/>
                  <a:gd name="T19" fmla="*/ 0 h 47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066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2 w 150"/>
                    <a:gd name="T1" fmla="*/ 0 h 173"/>
                    <a:gd name="T2" fmla="*/ 1 w 150"/>
                    <a:gd name="T3" fmla="*/ 2 h 173"/>
                    <a:gd name="T4" fmla="*/ 0 w 150"/>
                    <a:gd name="T5" fmla="*/ 3 h 173"/>
                    <a:gd name="T6" fmla="*/ 2 w 150"/>
                    <a:gd name="T7" fmla="*/ 3 h 173"/>
                    <a:gd name="T8" fmla="*/ 2 w 150"/>
                    <a:gd name="T9" fmla="*/ 2 h 173"/>
                    <a:gd name="T10" fmla="*/ 3 w 150"/>
                    <a:gd name="T11" fmla="*/ 1 h 173"/>
                    <a:gd name="T12" fmla="*/ 2 w 150"/>
                    <a:gd name="T13" fmla="*/ 0 h 173"/>
                    <a:gd name="T14" fmla="*/ 2 w 150"/>
                    <a:gd name="T15" fmla="*/ 0 h 17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7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3 w 1684"/>
                    <a:gd name="T1" fmla="*/ 0 h 880"/>
                    <a:gd name="T2" fmla="*/ 1 w 1684"/>
                    <a:gd name="T3" fmla="*/ 1 h 880"/>
                    <a:gd name="T4" fmla="*/ 0 w 1684"/>
                    <a:gd name="T5" fmla="*/ 4 h 880"/>
                    <a:gd name="T6" fmla="*/ 2 w 1684"/>
                    <a:gd name="T7" fmla="*/ 6 h 880"/>
                    <a:gd name="T8" fmla="*/ 19 w 1684"/>
                    <a:gd name="T9" fmla="*/ 14 h 880"/>
                    <a:gd name="T10" fmla="*/ 23 w 1684"/>
                    <a:gd name="T11" fmla="*/ 14 h 880"/>
                    <a:gd name="T12" fmla="*/ 26 w 1684"/>
                    <a:gd name="T13" fmla="*/ 14 h 880"/>
                    <a:gd name="T14" fmla="*/ 27 w 1684"/>
                    <a:gd name="T15" fmla="*/ 13 h 880"/>
                    <a:gd name="T16" fmla="*/ 24 w 1684"/>
                    <a:gd name="T17" fmla="*/ 11 h 880"/>
                    <a:gd name="T18" fmla="*/ 23 w 1684"/>
                    <a:gd name="T19" fmla="*/ 8 h 880"/>
                    <a:gd name="T20" fmla="*/ 22 w 1684"/>
                    <a:gd name="T21" fmla="*/ 9 h 880"/>
                    <a:gd name="T22" fmla="*/ 23 w 1684"/>
                    <a:gd name="T23" fmla="*/ 11 h 880"/>
                    <a:gd name="T24" fmla="*/ 25 w 1684"/>
                    <a:gd name="T25" fmla="*/ 13 h 880"/>
                    <a:gd name="T26" fmla="*/ 23 w 1684"/>
                    <a:gd name="T27" fmla="*/ 13 h 880"/>
                    <a:gd name="T28" fmla="*/ 20 w 1684"/>
                    <a:gd name="T29" fmla="*/ 13 h 880"/>
                    <a:gd name="T30" fmla="*/ 20 w 1684"/>
                    <a:gd name="T31" fmla="*/ 11 h 880"/>
                    <a:gd name="T32" fmla="*/ 21 w 1684"/>
                    <a:gd name="T33" fmla="*/ 9 h 880"/>
                    <a:gd name="T34" fmla="*/ 20 w 1684"/>
                    <a:gd name="T35" fmla="*/ 9 h 880"/>
                    <a:gd name="T36" fmla="*/ 19 w 1684"/>
                    <a:gd name="T37" fmla="*/ 11 h 880"/>
                    <a:gd name="T38" fmla="*/ 18 w 1684"/>
                    <a:gd name="T39" fmla="*/ 13 h 880"/>
                    <a:gd name="T40" fmla="*/ 2 w 1684"/>
                    <a:gd name="T41" fmla="*/ 5 h 880"/>
                    <a:gd name="T42" fmla="*/ 2 w 1684"/>
                    <a:gd name="T43" fmla="*/ 4 h 880"/>
                    <a:gd name="T44" fmla="*/ 2 w 1684"/>
                    <a:gd name="T45" fmla="*/ 2 h 880"/>
                    <a:gd name="T46" fmla="*/ 4 w 1684"/>
                    <a:gd name="T47" fmla="*/ 0 h 880"/>
                    <a:gd name="T48" fmla="*/ 3 w 1684"/>
                    <a:gd name="T49" fmla="*/ 0 h 880"/>
                    <a:gd name="T50" fmla="*/ 3 w 1684"/>
                    <a:gd name="T51" fmla="*/ 0 h 8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8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2 w 160"/>
                    <a:gd name="T1" fmla="*/ 0 h 335"/>
                    <a:gd name="T2" fmla="*/ 1 w 160"/>
                    <a:gd name="T3" fmla="*/ 1 h 335"/>
                    <a:gd name="T4" fmla="*/ 0 w 160"/>
                    <a:gd name="T5" fmla="*/ 3 h 335"/>
                    <a:gd name="T6" fmla="*/ 1 w 160"/>
                    <a:gd name="T7" fmla="*/ 4 h 335"/>
                    <a:gd name="T8" fmla="*/ 2 w 160"/>
                    <a:gd name="T9" fmla="*/ 5 h 335"/>
                    <a:gd name="T10" fmla="*/ 2 w 160"/>
                    <a:gd name="T11" fmla="*/ 2 h 335"/>
                    <a:gd name="T12" fmla="*/ 3 w 160"/>
                    <a:gd name="T13" fmla="*/ 0 h 335"/>
                    <a:gd name="T14" fmla="*/ 2 w 160"/>
                    <a:gd name="T15" fmla="*/ 0 h 335"/>
                    <a:gd name="T16" fmla="*/ 2 w 160"/>
                    <a:gd name="T17" fmla="*/ 0 h 3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9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4 w 642"/>
                    <a:gd name="T1" fmla="*/ 14 h 1188"/>
                    <a:gd name="T2" fmla="*/ 0 w 642"/>
                    <a:gd name="T3" fmla="*/ 2 h 1188"/>
                    <a:gd name="T4" fmla="*/ 2 w 642"/>
                    <a:gd name="T5" fmla="*/ 1 h 1188"/>
                    <a:gd name="T6" fmla="*/ 5 w 642"/>
                    <a:gd name="T7" fmla="*/ 0 h 1188"/>
                    <a:gd name="T8" fmla="*/ 7 w 642"/>
                    <a:gd name="T9" fmla="*/ 1 h 1188"/>
                    <a:gd name="T10" fmla="*/ 11 w 642"/>
                    <a:gd name="T11" fmla="*/ 19 h 1188"/>
                    <a:gd name="T12" fmla="*/ 9 w 642"/>
                    <a:gd name="T13" fmla="*/ 18 h 1188"/>
                    <a:gd name="T14" fmla="*/ 6 w 642"/>
                    <a:gd name="T15" fmla="*/ 2 h 1188"/>
                    <a:gd name="T16" fmla="*/ 4 w 642"/>
                    <a:gd name="T17" fmla="*/ 1 h 1188"/>
                    <a:gd name="T18" fmla="*/ 2 w 642"/>
                    <a:gd name="T19" fmla="*/ 2 h 1188"/>
                    <a:gd name="T20" fmla="*/ 2 w 642"/>
                    <a:gd name="T21" fmla="*/ 3 h 1188"/>
                    <a:gd name="T22" fmla="*/ 5 w 642"/>
                    <a:gd name="T23" fmla="*/ 15 h 1188"/>
                    <a:gd name="T24" fmla="*/ 4 w 642"/>
                    <a:gd name="T25" fmla="*/ 14 h 1188"/>
                    <a:gd name="T26" fmla="*/ 4 w 642"/>
                    <a:gd name="T27" fmla="*/ 14 h 11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0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1 h 504"/>
                    <a:gd name="T2" fmla="*/ 2 w 192"/>
                    <a:gd name="T3" fmla="*/ 4 h 504"/>
                    <a:gd name="T4" fmla="*/ 2 w 192"/>
                    <a:gd name="T5" fmla="*/ 5 h 504"/>
                    <a:gd name="T6" fmla="*/ 2 w 192"/>
                    <a:gd name="T7" fmla="*/ 8 h 504"/>
                    <a:gd name="T8" fmla="*/ 3 w 192"/>
                    <a:gd name="T9" fmla="*/ 8 h 504"/>
                    <a:gd name="T10" fmla="*/ 3 w 192"/>
                    <a:gd name="T11" fmla="*/ 6 h 504"/>
                    <a:gd name="T12" fmla="*/ 3 w 192"/>
                    <a:gd name="T13" fmla="*/ 4 h 504"/>
                    <a:gd name="T14" fmla="*/ 2 w 192"/>
                    <a:gd name="T15" fmla="*/ 1 h 504"/>
                    <a:gd name="T16" fmla="*/ 1 w 192"/>
                    <a:gd name="T17" fmla="*/ 0 h 504"/>
                    <a:gd name="T18" fmla="*/ 0 w 192"/>
                    <a:gd name="T19" fmla="*/ 1 h 504"/>
                    <a:gd name="T20" fmla="*/ 0 w 192"/>
                    <a:gd name="T21" fmla="*/ 1 h 50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1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5 w 390"/>
                    <a:gd name="T1" fmla="*/ 0 h 269"/>
                    <a:gd name="T2" fmla="*/ 5 w 390"/>
                    <a:gd name="T3" fmla="*/ 1 h 269"/>
                    <a:gd name="T4" fmla="*/ 4 w 390"/>
                    <a:gd name="T5" fmla="*/ 2 h 269"/>
                    <a:gd name="T6" fmla="*/ 0 w 390"/>
                    <a:gd name="T7" fmla="*/ 3 h 269"/>
                    <a:gd name="T8" fmla="*/ 0 w 390"/>
                    <a:gd name="T9" fmla="*/ 4 h 269"/>
                    <a:gd name="T10" fmla="*/ 5 w 390"/>
                    <a:gd name="T11" fmla="*/ 4 h 269"/>
                    <a:gd name="T12" fmla="*/ 5 w 390"/>
                    <a:gd name="T13" fmla="*/ 5 h 269"/>
                    <a:gd name="T14" fmla="*/ 7 w 390"/>
                    <a:gd name="T15" fmla="*/ 5 h 269"/>
                    <a:gd name="T16" fmla="*/ 6 w 390"/>
                    <a:gd name="T17" fmla="*/ 3 h 269"/>
                    <a:gd name="T18" fmla="*/ 2 w 390"/>
                    <a:gd name="T19" fmla="*/ 3 h 269"/>
                    <a:gd name="T20" fmla="*/ 6 w 390"/>
                    <a:gd name="T21" fmla="*/ 2 h 269"/>
                    <a:gd name="T22" fmla="*/ 5 w 390"/>
                    <a:gd name="T23" fmla="*/ 0 h 269"/>
                    <a:gd name="T24" fmla="*/ 5 w 390"/>
                    <a:gd name="T25" fmla="*/ 0 h 26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2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3 h 424"/>
                    <a:gd name="T2" fmla="*/ 14 w 941"/>
                    <a:gd name="T3" fmla="*/ 0 h 424"/>
                    <a:gd name="T4" fmla="*/ 15 w 941"/>
                    <a:gd name="T5" fmla="*/ 2 h 424"/>
                    <a:gd name="T6" fmla="*/ 15 w 941"/>
                    <a:gd name="T7" fmla="*/ 3 h 424"/>
                    <a:gd name="T8" fmla="*/ 15 w 941"/>
                    <a:gd name="T9" fmla="*/ 5 h 424"/>
                    <a:gd name="T10" fmla="*/ 1 w 941"/>
                    <a:gd name="T11" fmla="*/ 7 h 424"/>
                    <a:gd name="T12" fmla="*/ 1 w 941"/>
                    <a:gd name="T13" fmla="*/ 6 h 424"/>
                    <a:gd name="T14" fmla="*/ 14 w 941"/>
                    <a:gd name="T15" fmla="*/ 4 h 424"/>
                    <a:gd name="T16" fmla="*/ 14 w 941"/>
                    <a:gd name="T17" fmla="*/ 3 h 424"/>
                    <a:gd name="T18" fmla="*/ 14 w 941"/>
                    <a:gd name="T19" fmla="*/ 1 h 424"/>
                    <a:gd name="T20" fmla="*/ 0 w 941"/>
                    <a:gd name="T21" fmla="*/ 3 h 424"/>
                    <a:gd name="T22" fmla="*/ 0 w 941"/>
                    <a:gd name="T23" fmla="*/ 3 h 424"/>
                    <a:gd name="T24" fmla="*/ 0 w 941"/>
                    <a:gd name="T25" fmla="*/ 3 h 42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3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 h 173"/>
                    <a:gd name="T2" fmla="*/ 2 w 488"/>
                    <a:gd name="T3" fmla="*/ 2 h 173"/>
                    <a:gd name="T4" fmla="*/ 4 w 488"/>
                    <a:gd name="T5" fmla="*/ 2 h 173"/>
                    <a:gd name="T6" fmla="*/ 7 w 488"/>
                    <a:gd name="T7" fmla="*/ 1 h 173"/>
                    <a:gd name="T8" fmla="*/ 8 w 488"/>
                    <a:gd name="T9" fmla="*/ 0 h 173"/>
                    <a:gd name="T10" fmla="*/ 7 w 488"/>
                    <a:gd name="T11" fmla="*/ 0 h 173"/>
                    <a:gd name="T12" fmla="*/ 4 w 488"/>
                    <a:gd name="T13" fmla="*/ 0 h 173"/>
                    <a:gd name="T14" fmla="*/ 2 w 488"/>
                    <a:gd name="T15" fmla="*/ 0 h 173"/>
                    <a:gd name="T16" fmla="*/ 1 w 488"/>
                    <a:gd name="T17" fmla="*/ 1 h 173"/>
                    <a:gd name="T18" fmla="*/ 2 w 488"/>
                    <a:gd name="T19" fmla="*/ 1 h 173"/>
                    <a:gd name="T20" fmla="*/ 5 w 488"/>
                    <a:gd name="T21" fmla="*/ 0 h 173"/>
                    <a:gd name="T22" fmla="*/ 7 w 488"/>
                    <a:gd name="T23" fmla="*/ 0 h 173"/>
                    <a:gd name="T24" fmla="*/ 5 w 488"/>
                    <a:gd name="T25" fmla="*/ 1 h 173"/>
                    <a:gd name="T26" fmla="*/ 3 w 488"/>
                    <a:gd name="T27" fmla="*/ 1 h 173"/>
                    <a:gd name="T28" fmla="*/ 0 w 488"/>
                    <a:gd name="T29" fmla="*/ 1 h 173"/>
                    <a:gd name="T30" fmla="*/ 0 w 488"/>
                    <a:gd name="T31" fmla="*/ 1 h 17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049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0 w 772"/>
                <a:gd name="T1" fmla="*/ 22 h 3266"/>
                <a:gd name="T2" fmla="*/ 0 w 772"/>
                <a:gd name="T3" fmla="*/ 21 h 3266"/>
                <a:gd name="T4" fmla="*/ 0 w 772"/>
                <a:gd name="T5" fmla="*/ 19 h 3266"/>
                <a:gd name="T6" fmla="*/ 0 w 772"/>
                <a:gd name="T7" fmla="*/ 18 h 3266"/>
                <a:gd name="T8" fmla="*/ 0 w 772"/>
                <a:gd name="T9" fmla="*/ 16 h 3266"/>
                <a:gd name="T10" fmla="*/ 0 w 772"/>
                <a:gd name="T11" fmla="*/ 14 h 3266"/>
                <a:gd name="T12" fmla="*/ 0 w 772"/>
                <a:gd name="T13" fmla="*/ 14 h 3266"/>
                <a:gd name="T14" fmla="*/ 0 w 772"/>
                <a:gd name="T15" fmla="*/ 13 h 3266"/>
                <a:gd name="T16" fmla="*/ 0 w 772"/>
                <a:gd name="T17" fmla="*/ 12 h 3266"/>
                <a:gd name="T18" fmla="*/ 0 w 772"/>
                <a:gd name="T19" fmla="*/ 11 h 3266"/>
                <a:gd name="T20" fmla="*/ 0 w 772"/>
                <a:gd name="T21" fmla="*/ 8 h 3266"/>
                <a:gd name="T22" fmla="*/ 0 w 772"/>
                <a:gd name="T23" fmla="*/ 7 h 3266"/>
                <a:gd name="T24" fmla="*/ 0 w 772"/>
                <a:gd name="T25" fmla="*/ 5 h 3266"/>
                <a:gd name="T26" fmla="*/ 0 w 772"/>
                <a:gd name="T27" fmla="*/ 4 h 3266"/>
                <a:gd name="T28" fmla="*/ 0 w 772"/>
                <a:gd name="T29" fmla="*/ 3 h 3266"/>
                <a:gd name="T30" fmla="*/ 0 w 772"/>
                <a:gd name="T31" fmla="*/ 0 h 3266"/>
                <a:gd name="T32" fmla="*/ 0 w 772"/>
                <a:gd name="T33" fmla="*/ 3 h 3266"/>
                <a:gd name="T34" fmla="*/ 0 w 772"/>
                <a:gd name="T35" fmla="*/ 4 h 3266"/>
                <a:gd name="T36" fmla="*/ 0 w 772"/>
                <a:gd name="T37" fmla="*/ 5 h 3266"/>
                <a:gd name="T38" fmla="*/ 0 w 772"/>
                <a:gd name="T39" fmla="*/ 6 h 3266"/>
                <a:gd name="T40" fmla="*/ 0 w 772"/>
                <a:gd name="T41" fmla="*/ 7 h 3266"/>
                <a:gd name="T42" fmla="*/ 0 w 772"/>
                <a:gd name="T43" fmla="*/ 9 h 3266"/>
                <a:gd name="T44" fmla="*/ 0 w 772"/>
                <a:gd name="T45" fmla="*/ 11 h 3266"/>
                <a:gd name="T46" fmla="*/ 0 w 772"/>
                <a:gd name="T47" fmla="*/ 13 h 3266"/>
                <a:gd name="T48" fmla="*/ 0 w 772"/>
                <a:gd name="T49" fmla="*/ 14 h 3266"/>
                <a:gd name="T50" fmla="*/ 0 w 772"/>
                <a:gd name="T51" fmla="*/ 15 h 3266"/>
                <a:gd name="T52" fmla="*/ 0 w 772"/>
                <a:gd name="T53" fmla="*/ 17 h 3266"/>
                <a:gd name="T54" fmla="*/ 0 w 772"/>
                <a:gd name="T55" fmla="*/ 19 h 3266"/>
                <a:gd name="T56" fmla="*/ 0 w 772"/>
                <a:gd name="T57" fmla="*/ 21 h 3266"/>
                <a:gd name="T58" fmla="*/ 0 w 772"/>
                <a:gd name="T59" fmla="*/ 22 h 3266"/>
                <a:gd name="T60" fmla="*/ 0 w 772"/>
                <a:gd name="T61" fmla="*/ 23 h 3266"/>
                <a:gd name="T62" fmla="*/ 0 w 772"/>
                <a:gd name="T63" fmla="*/ 22 h 3266"/>
                <a:gd name="T64" fmla="*/ 0 w 772"/>
                <a:gd name="T65" fmla="*/ 22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050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0 w 772"/>
                <a:gd name="T1" fmla="*/ 50 h 3266"/>
                <a:gd name="T2" fmla="*/ 0 w 772"/>
                <a:gd name="T3" fmla="*/ 47 h 3266"/>
                <a:gd name="T4" fmla="*/ 0 w 772"/>
                <a:gd name="T5" fmla="*/ 44 h 3266"/>
                <a:gd name="T6" fmla="*/ 0 w 772"/>
                <a:gd name="T7" fmla="*/ 40 h 3266"/>
                <a:gd name="T8" fmla="*/ 0 w 772"/>
                <a:gd name="T9" fmla="*/ 36 h 3266"/>
                <a:gd name="T10" fmla="*/ 0 w 772"/>
                <a:gd name="T11" fmla="*/ 33 h 3266"/>
                <a:gd name="T12" fmla="*/ 0 w 772"/>
                <a:gd name="T13" fmla="*/ 31 h 3266"/>
                <a:gd name="T14" fmla="*/ 0 w 772"/>
                <a:gd name="T15" fmla="*/ 30 h 3266"/>
                <a:gd name="T16" fmla="*/ 0 w 772"/>
                <a:gd name="T17" fmla="*/ 28 h 3266"/>
                <a:gd name="T18" fmla="*/ 0 w 772"/>
                <a:gd name="T19" fmla="*/ 25 h 3266"/>
                <a:gd name="T20" fmla="*/ 0 w 772"/>
                <a:gd name="T21" fmla="*/ 19 h 3266"/>
                <a:gd name="T22" fmla="*/ 0 w 772"/>
                <a:gd name="T23" fmla="*/ 15 h 3266"/>
                <a:gd name="T24" fmla="*/ 0 w 772"/>
                <a:gd name="T25" fmla="*/ 12 h 3266"/>
                <a:gd name="T26" fmla="*/ 0 w 772"/>
                <a:gd name="T27" fmla="*/ 10 h 3266"/>
                <a:gd name="T28" fmla="*/ 0 w 772"/>
                <a:gd name="T29" fmla="*/ 7 h 3266"/>
                <a:gd name="T30" fmla="*/ 0 w 772"/>
                <a:gd name="T31" fmla="*/ 0 h 3266"/>
                <a:gd name="T32" fmla="*/ 0 w 772"/>
                <a:gd name="T33" fmla="*/ 6 h 3266"/>
                <a:gd name="T34" fmla="*/ 0 w 772"/>
                <a:gd name="T35" fmla="*/ 10 h 3266"/>
                <a:gd name="T36" fmla="*/ 0 w 772"/>
                <a:gd name="T37" fmla="*/ 12 h 3266"/>
                <a:gd name="T38" fmla="*/ 0 w 772"/>
                <a:gd name="T39" fmla="*/ 14 h 3266"/>
                <a:gd name="T40" fmla="*/ 0 w 772"/>
                <a:gd name="T41" fmla="*/ 17 h 3266"/>
                <a:gd name="T42" fmla="*/ 0 w 772"/>
                <a:gd name="T43" fmla="*/ 20 h 3266"/>
                <a:gd name="T44" fmla="*/ 0 w 772"/>
                <a:gd name="T45" fmla="*/ 26 h 3266"/>
                <a:gd name="T46" fmla="*/ 0 w 772"/>
                <a:gd name="T47" fmla="*/ 30 h 3266"/>
                <a:gd name="T48" fmla="*/ 0 w 772"/>
                <a:gd name="T49" fmla="*/ 33 h 3266"/>
                <a:gd name="T50" fmla="*/ 0 w 772"/>
                <a:gd name="T51" fmla="*/ 35 h 3266"/>
                <a:gd name="T52" fmla="*/ 0 w 772"/>
                <a:gd name="T53" fmla="*/ 39 h 3266"/>
                <a:gd name="T54" fmla="*/ 0 w 772"/>
                <a:gd name="T55" fmla="*/ 43 h 3266"/>
                <a:gd name="T56" fmla="*/ 0 w 772"/>
                <a:gd name="T57" fmla="*/ 47 h 3266"/>
                <a:gd name="T58" fmla="*/ 0 w 772"/>
                <a:gd name="T59" fmla="*/ 50 h 3266"/>
                <a:gd name="T60" fmla="*/ 0 w 772"/>
                <a:gd name="T61" fmla="*/ 52 h 3266"/>
                <a:gd name="T62" fmla="*/ 0 w 772"/>
                <a:gd name="T63" fmla="*/ 50 h 3266"/>
                <a:gd name="T64" fmla="*/ 0 w 772"/>
                <a:gd name="T65" fmla="*/ 50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039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0 w 245"/>
                  <a:gd name="T1" fmla="*/ 0 h 806"/>
                  <a:gd name="T2" fmla="*/ 0 w 245"/>
                  <a:gd name="T3" fmla="*/ 1 h 806"/>
                  <a:gd name="T4" fmla="*/ 0 w 245"/>
                  <a:gd name="T5" fmla="*/ 2 h 806"/>
                  <a:gd name="T6" fmla="*/ 0 w 245"/>
                  <a:gd name="T7" fmla="*/ 2 h 806"/>
                  <a:gd name="T8" fmla="*/ 0 w 245"/>
                  <a:gd name="T9" fmla="*/ 1 h 806"/>
                  <a:gd name="T10" fmla="*/ 0 w 245"/>
                  <a:gd name="T11" fmla="*/ 0 h 806"/>
                  <a:gd name="T12" fmla="*/ 0 w 245"/>
                  <a:gd name="T13" fmla="*/ 0 h 806"/>
                  <a:gd name="T14" fmla="*/ 0 w 245"/>
                  <a:gd name="T15" fmla="*/ 0 h 8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041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0 w 604"/>
                    <a:gd name="T3" fmla="*/ 0 h 349"/>
                    <a:gd name="T4" fmla="*/ 0 w 604"/>
                    <a:gd name="T5" fmla="*/ 1 h 349"/>
                    <a:gd name="T6" fmla="*/ 0 w 604"/>
                    <a:gd name="T7" fmla="*/ 0 h 349"/>
                    <a:gd name="T8" fmla="*/ 0 w 604"/>
                    <a:gd name="T9" fmla="*/ 0 h 349"/>
                    <a:gd name="T10" fmla="*/ 0 w 604"/>
                    <a:gd name="T11" fmla="*/ 0 h 349"/>
                    <a:gd name="T12" fmla="*/ 0 w 604"/>
                    <a:gd name="T13" fmla="*/ 0 h 349"/>
                    <a:gd name="T14" fmla="*/ 0 w 604"/>
                    <a:gd name="T15" fmla="*/ 0 h 349"/>
                    <a:gd name="T16" fmla="*/ 0 w 604"/>
                    <a:gd name="T17" fmla="*/ 0 h 34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2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>
                    <a:gd name="T0" fmla="*/ 0 w 1064"/>
                    <a:gd name="T1" fmla="*/ 0 h 1230"/>
                    <a:gd name="T2" fmla="*/ 0 w 1064"/>
                    <a:gd name="T3" fmla="*/ 1 h 1230"/>
                    <a:gd name="T4" fmla="*/ 0 w 1064"/>
                    <a:gd name="T5" fmla="*/ 1 h 1230"/>
                    <a:gd name="T6" fmla="*/ 0 w 1064"/>
                    <a:gd name="T7" fmla="*/ 2 h 1230"/>
                    <a:gd name="T8" fmla="*/ 0 w 1064"/>
                    <a:gd name="T9" fmla="*/ 2 h 1230"/>
                    <a:gd name="T10" fmla="*/ 0 w 1064"/>
                    <a:gd name="T11" fmla="*/ 2 h 1230"/>
                    <a:gd name="T12" fmla="*/ 0 w 1064"/>
                    <a:gd name="T13" fmla="*/ 2 h 1230"/>
                    <a:gd name="T14" fmla="*/ 0 w 1064"/>
                    <a:gd name="T15" fmla="*/ 1 h 1230"/>
                    <a:gd name="T16" fmla="*/ 0 w 1064"/>
                    <a:gd name="T17" fmla="*/ 0 h 1230"/>
                    <a:gd name="T18" fmla="*/ 0 w 1064"/>
                    <a:gd name="T19" fmla="*/ 0 h 1230"/>
                    <a:gd name="T20" fmla="*/ 0 w 1064"/>
                    <a:gd name="T21" fmla="*/ 0 h 1230"/>
                    <a:gd name="T22" fmla="*/ 0 w 1064"/>
                    <a:gd name="T23" fmla="*/ 0 h 1230"/>
                    <a:gd name="T24" fmla="*/ 0 w 1064"/>
                    <a:gd name="T25" fmla="*/ 0 h 1230"/>
                    <a:gd name="T26" fmla="*/ 0 w 1064"/>
                    <a:gd name="T27" fmla="*/ 1 h 1230"/>
                    <a:gd name="T28" fmla="*/ 0 w 1064"/>
                    <a:gd name="T29" fmla="*/ 1 h 1230"/>
                    <a:gd name="T30" fmla="*/ 0 w 1064"/>
                    <a:gd name="T31" fmla="*/ 2 h 1230"/>
                    <a:gd name="T32" fmla="*/ 0 w 1064"/>
                    <a:gd name="T33" fmla="*/ 2 h 1230"/>
                    <a:gd name="T34" fmla="*/ 0 w 1064"/>
                    <a:gd name="T35" fmla="*/ 2 h 1230"/>
                    <a:gd name="T36" fmla="*/ 0 w 1064"/>
                    <a:gd name="T37" fmla="*/ 1 h 1230"/>
                    <a:gd name="T38" fmla="*/ 0 w 1064"/>
                    <a:gd name="T39" fmla="*/ 0 h 1230"/>
                    <a:gd name="T40" fmla="*/ 0 w 1064"/>
                    <a:gd name="T41" fmla="*/ 0 h 1230"/>
                    <a:gd name="T42" fmla="*/ 0 w 1064"/>
                    <a:gd name="T43" fmla="*/ 0 h 123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3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>
                    <a:gd name="T0" fmla="*/ 1 w 2002"/>
                    <a:gd name="T1" fmla="*/ 0 h 2521"/>
                    <a:gd name="T2" fmla="*/ 0 w 2002"/>
                    <a:gd name="T3" fmla="*/ 5 h 2521"/>
                    <a:gd name="T4" fmla="*/ 0 w 2002"/>
                    <a:gd name="T5" fmla="*/ 5 h 2521"/>
                    <a:gd name="T6" fmla="*/ 1 w 2002"/>
                    <a:gd name="T7" fmla="*/ 0 h 2521"/>
                    <a:gd name="T8" fmla="*/ 1 w 2002"/>
                    <a:gd name="T9" fmla="*/ 0 h 2521"/>
                    <a:gd name="T10" fmla="*/ 1 w 2002"/>
                    <a:gd name="T11" fmla="*/ 0 h 25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4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0 w 3007"/>
                    <a:gd name="T1" fmla="*/ 6 h 3771"/>
                    <a:gd name="T2" fmla="*/ 0 w 3007"/>
                    <a:gd name="T3" fmla="*/ 6 h 3771"/>
                    <a:gd name="T4" fmla="*/ 0 w 3007"/>
                    <a:gd name="T5" fmla="*/ 6 h 3771"/>
                    <a:gd name="T6" fmla="*/ 0 w 3007"/>
                    <a:gd name="T7" fmla="*/ 6 h 3771"/>
                    <a:gd name="T8" fmla="*/ 0 w 3007"/>
                    <a:gd name="T9" fmla="*/ 5 h 3771"/>
                    <a:gd name="T10" fmla="*/ 0 w 3007"/>
                    <a:gd name="T11" fmla="*/ 6 h 3771"/>
                    <a:gd name="T12" fmla="*/ 0 w 3007"/>
                    <a:gd name="T13" fmla="*/ 6 h 3771"/>
                    <a:gd name="T14" fmla="*/ 1 w 3007"/>
                    <a:gd name="T15" fmla="*/ 1 h 3771"/>
                    <a:gd name="T16" fmla="*/ 1 w 3007"/>
                    <a:gd name="T17" fmla="*/ 0 h 3771"/>
                    <a:gd name="T18" fmla="*/ 1 w 3007"/>
                    <a:gd name="T19" fmla="*/ 0 h 3771"/>
                    <a:gd name="T20" fmla="*/ 1 w 3007"/>
                    <a:gd name="T21" fmla="*/ 0 h 3771"/>
                    <a:gd name="T22" fmla="*/ 1 w 3007"/>
                    <a:gd name="T23" fmla="*/ 1 h 3771"/>
                    <a:gd name="T24" fmla="*/ 0 w 3007"/>
                    <a:gd name="T25" fmla="*/ 7 h 3771"/>
                    <a:gd name="T26" fmla="*/ 0 w 3007"/>
                    <a:gd name="T27" fmla="*/ 7 h 3771"/>
                    <a:gd name="T28" fmla="*/ 0 w 3007"/>
                    <a:gd name="T29" fmla="*/ 8 h 3771"/>
                    <a:gd name="T30" fmla="*/ 0 w 3007"/>
                    <a:gd name="T31" fmla="*/ 7 h 3771"/>
                    <a:gd name="T32" fmla="*/ 0 w 3007"/>
                    <a:gd name="T33" fmla="*/ 7 h 3771"/>
                    <a:gd name="T34" fmla="*/ 0 w 3007"/>
                    <a:gd name="T35" fmla="*/ 7 h 3771"/>
                    <a:gd name="T36" fmla="*/ 0 w 3007"/>
                    <a:gd name="T37" fmla="*/ 7 h 3771"/>
                    <a:gd name="T38" fmla="*/ 0 w 3007"/>
                    <a:gd name="T39" fmla="*/ 6 h 3771"/>
                    <a:gd name="T40" fmla="*/ 0 w 3007"/>
                    <a:gd name="T41" fmla="*/ 7 h 3771"/>
                    <a:gd name="T42" fmla="*/ 0 w 3007"/>
                    <a:gd name="T43" fmla="*/ 6 h 3771"/>
                    <a:gd name="T44" fmla="*/ 0 w 3007"/>
                    <a:gd name="T45" fmla="*/ 7 h 3771"/>
                    <a:gd name="T46" fmla="*/ 0 w 3007"/>
                    <a:gd name="T47" fmla="*/ 6 h 3771"/>
                    <a:gd name="T48" fmla="*/ 0 w 3007"/>
                    <a:gd name="T49" fmla="*/ 6 h 3771"/>
                    <a:gd name="T50" fmla="*/ 0 w 3007"/>
                    <a:gd name="T51" fmla="*/ 6 h 3771"/>
                    <a:gd name="T52" fmla="*/ 0 w 3007"/>
                    <a:gd name="T53" fmla="*/ 6 h 377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5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>
                    <a:gd name="T0" fmla="*/ 0 w 673"/>
                    <a:gd name="T1" fmla="*/ 0 h 342"/>
                    <a:gd name="T2" fmla="*/ 0 w 673"/>
                    <a:gd name="T3" fmla="*/ 0 h 342"/>
                    <a:gd name="T4" fmla="*/ 0 w 673"/>
                    <a:gd name="T5" fmla="*/ 1 h 342"/>
                    <a:gd name="T6" fmla="*/ 0 w 673"/>
                    <a:gd name="T7" fmla="*/ 1 h 342"/>
                    <a:gd name="T8" fmla="*/ 0 w 673"/>
                    <a:gd name="T9" fmla="*/ 0 h 342"/>
                    <a:gd name="T10" fmla="*/ 0 w 673"/>
                    <a:gd name="T11" fmla="*/ 0 h 342"/>
                    <a:gd name="T12" fmla="*/ 0 w 673"/>
                    <a:gd name="T13" fmla="*/ 0 h 342"/>
                    <a:gd name="T14" fmla="*/ 0 w 673"/>
                    <a:gd name="T15" fmla="*/ 0 h 3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6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>
                    <a:gd name="T0" fmla="*/ 0 w 716"/>
                    <a:gd name="T1" fmla="*/ 0 h 403"/>
                    <a:gd name="T2" fmla="*/ 0 w 716"/>
                    <a:gd name="T3" fmla="*/ 0 h 403"/>
                    <a:gd name="T4" fmla="*/ 0 w 716"/>
                    <a:gd name="T5" fmla="*/ 1 h 403"/>
                    <a:gd name="T6" fmla="*/ 0 w 716"/>
                    <a:gd name="T7" fmla="*/ 1 h 403"/>
                    <a:gd name="T8" fmla="*/ 0 w 716"/>
                    <a:gd name="T9" fmla="*/ 0 h 403"/>
                    <a:gd name="T10" fmla="*/ 0 w 716"/>
                    <a:gd name="T11" fmla="*/ 0 h 403"/>
                    <a:gd name="T12" fmla="*/ 0 w 716"/>
                    <a:gd name="T13" fmla="*/ 0 h 403"/>
                    <a:gd name="T14" fmla="*/ 0 w 716"/>
                    <a:gd name="T15" fmla="*/ 0 h 40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7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0 h 411"/>
                    <a:gd name="T2" fmla="*/ 0 w 717"/>
                    <a:gd name="T3" fmla="*/ 0 h 411"/>
                    <a:gd name="T4" fmla="*/ 0 w 717"/>
                    <a:gd name="T5" fmla="*/ 1 h 411"/>
                    <a:gd name="T6" fmla="*/ 0 w 717"/>
                    <a:gd name="T7" fmla="*/ 1 h 411"/>
                    <a:gd name="T8" fmla="*/ 0 w 717"/>
                    <a:gd name="T9" fmla="*/ 0 h 411"/>
                    <a:gd name="T10" fmla="*/ 0 w 717"/>
                    <a:gd name="T11" fmla="*/ 0 h 411"/>
                    <a:gd name="T12" fmla="*/ 0 w 717"/>
                    <a:gd name="T13" fmla="*/ 0 h 411"/>
                    <a:gd name="T14" fmla="*/ 0 w 717"/>
                    <a:gd name="T15" fmla="*/ 0 h 41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8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>
                    <a:gd name="T0" fmla="*/ 0 w 709"/>
                    <a:gd name="T1" fmla="*/ 0 h 386"/>
                    <a:gd name="T2" fmla="*/ 0 w 709"/>
                    <a:gd name="T3" fmla="*/ 0 h 386"/>
                    <a:gd name="T4" fmla="*/ 0 w 709"/>
                    <a:gd name="T5" fmla="*/ 1 h 386"/>
                    <a:gd name="T6" fmla="*/ 0 w 709"/>
                    <a:gd name="T7" fmla="*/ 1 h 386"/>
                    <a:gd name="T8" fmla="*/ 0 w 709"/>
                    <a:gd name="T9" fmla="*/ 0 h 386"/>
                    <a:gd name="T10" fmla="*/ 0 w 709"/>
                    <a:gd name="T11" fmla="*/ 0 h 386"/>
                    <a:gd name="T12" fmla="*/ 0 w 709"/>
                    <a:gd name="T13" fmla="*/ 0 h 386"/>
                    <a:gd name="T14" fmla="*/ 0 w 709"/>
                    <a:gd name="T15" fmla="*/ 0 h 38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mtClean="0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103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2139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0" r="20259" b="17332"/>
          <a:stretch>
            <a:fillRect/>
          </a:stretch>
        </p:blipFill>
        <p:spPr bwMode="auto">
          <a:xfrm>
            <a:off x="152400" y="1600200"/>
            <a:ext cx="4786313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4" descr="http://www.israj.net/ar/images/Maps/LatinAmerica/south_america_countries_map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1"/>
          <a:stretch>
            <a:fillRect/>
          </a:stretch>
        </p:blipFill>
        <p:spPr bwMode="auto">
          <a:xfrm>
            <a:off x="5626100" y="1676400"/>
            <a:ext cx="3517900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88900" y="-76200"/>
            <a:ext cx="8394700" cy="1600200"/>
          </a:xfrm>
        </p:spPr>
        <p:txBody>
          <a:bodyPr/>
          <a:lstStyle/>
          <a:p>
            <a:pPr algn="l">
              <a:defRPr/>
            </a:pPr>
            <a:r>
              <a:rPr lang="es-ES_tradnl" sz="3200" dirty="0" smtClean="0">
                <a:solidFill>
                  <a:srgbClr val="7030A0"/>
                </a:solidFill>
              </a:rPr>
              <a:t>La fecha es el 5 de junio del 2015</a:t>
            </a:r>
            <a:r>
              <a:rPr lang="es-ES_tradnl" sz="3200" dirty="0" smtClean="0"/>
              <a:t/>
            </a:r>
            <a:br>
              <a:rPr lang="es-ES_tradnl" sz="3200" dirty="0" smtClean="0"/>
            </a:br>
            <a:r>
              <a:rPr lang="es-ES_tradnl" sz="3200" dirty="0" smtClean="0">
                <a:solidFill>
                  <a:srgbClr val="FF0000"/>
                </a:solidFill>
              </a:rPr>
              <a:t>Propósito 87</a:t>
            </a:r>
            <a:r>
              <a:rPr lang="es-ES_tradnl" sz="3200" dirty="0" smtClean="0">
                <a:solidFill>
                  <a:schemeClr val="accent6"/>
                </a:solidFill>
              </a:rPr>
              <a:t>: Geografía Latinoamericana</a:t>
            </a:r>
            <a:r>
              <a:rPr lang="es-ES_tradnl" sz="3200" dirty="0" smtClean="0"/>
              <a:t/>
            </a:r>
            <a:br>
              <a:rPr lang="es-ES_tradnl" sz="3200" dirty="0" smtClean="0"/>
            </a:br>
            <a:r>
              <a:rPr lang="es-ES_tradnl" sz="3200" dirty="0" smtClean="0">
                <a:solidFill>
                  <a:srgbClr val="FF0000"/>
                </a:solidFill>
              </a:rPr>
              <a:t>Actividad Inicial: </a:t>
            </a:r>
            <a:r>
              <a:rPr lang="es-ES_tradnl" sz="3200" dirty="0" smtClean="0"/>
              <a:t>Indica los países</a:t>
            </a:r>
            <a:endParaRPr lang="es-ES_tradnl" sz="3200" dirty="0"/>
          </a:p>
        </p:txBody>
      </p:sp>
      <p:sp>
        <p:nvSpPr>
          <p:cNvPr id="25605" name="TextBox 6"/>
          <p:cNvSpPr txBox="1">
            <a:spLocks noChangeArrowheads="1"/>
          </p:cNvSpPr>
          <p:nvPr/>
        </p:nvSpPr>
        <p:spPr bwMode="auto">
          <a:xfrm>
            <a:off x="3962400" y="2743200"/>
            <a:ext cx="976313" cy="636588"/>
          </a:xfrm>
          <a:prstGeom prst="rect">
            <a:avLst/>
          </a:prstGeom>
          <a:solidFill>
            <a:srgbClr val="66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800" smtClean="0">
              <a:solidFill>
                <a:srgbClr val="99FFCC"/>
              </a:solidFill>
            </a:endParaRPr>
          </a:p>
        </p:txBody>
      </p:sp>
      <p:sp>
        <p:nvSpPr>
          <p:cNvPr id="25606" name="TextBox 2"/>
          <p:cNvSpPr txBox="1">
            <a:spLocks noChangeArrowheads="1"/>
          </p:cNvSpPr>
          <p:nvPr/>
        </p:nvSpPr>
        <p:spPr bwMode="auto">
          <a:xfrm>
            <a:off x="6781800" y="4724400"/>
            <a:ext cx="4667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3600" b="1" smtClean="0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25607" name="TextBox 3"/>
          <p:cNvSpPr txBox="1">
            <a:spLocks noChangeArrowheads="1"/>
          </p:cNvSpPr>
          <p:nvPr/>
        </p:nvSpPr>
        <p:spPr bwMode="auto">
          <a:xfrm>
            <a:off x="1752600" y="2373313"/>
            <a:ext cx="4667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3600" b="1" smtClean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25608" name="TextBox 5"/>
          <p:cNvSpPr txBox="1">
            <a:spLocks noChangeArrowheads="1"/>
          </p:cNvSpPr>
          <p:nvPr/>
        </p:nvSpPr>
        <p:spPr bwMode="auto">
          <a:xfrm>
            <a:off x="5995988" y="2295525"/>
            <a:ext cx="4048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smtClean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25609" name="TextBox 6"/>
          <p:cNvSpPr txBox="1">
            <a:spLocks noChangeArrowheads="1"/>
          </p:cNvSpPr>
          <p:nvPr/>
        </p:nvSpPr>
        <p:spPr bwMode="auto">
          <a:xfrm>
            <a:off x="3805238" y="3821113"/>
            <a:ext cx="341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smtClean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25610" name="TextBox 9"/>
          <p:cNvSpPr txBox="1">
            <a:spLocks noChangeArrowheads="1"/>
          </p:cNvSpPr>
          <p:nvPr/>
        </p:nvSpPr>
        <p:spPr bwMode="auto">
          <a:xfrm>
            <a:off x="6019800" y="3438525"/>
            <a:ext cx="4048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smtClean="0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25611" name="TextBox 10"/>
          <p:cNvSpPr txBox="1">
            <a:spLocks noChangeArrowheads="1"/>
          </p:cNvSpPr>
          <p:nvPr/>
        </p:nvSpPr>
        <p:spPr bwMode="auto">
          <a:xfrm>
            <a:off x="6610350" y="1925638"/>
            <a:ext cx="4048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smtClean="0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25612" name="TextBox 11"/>
          <p:cNvSpPr txBox="1">
            <a:spLocks noChangeArrowheads="1"/>
          </p:cNvSpPr>
          <p:nvPr/>
        </p:nvSpPr>
        <p:spPr bwMode="auto">
          <a:xfrm>
            <a:off x="3124200" y="3562350"/>
            <a:ext cx="3413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smtClean="0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25613" name="TextBox 12"/>
          <p:cNvSpPr txBox="1">
            <a:spLocks noChangeArrowheads="1"/>
          </p:cNvSpPr>
          <p:nvPr/>
        </p:nvSpPr>
        <p:spPr bwMode="auto">
          <a:xfrm>
            <a:off x="6681788" y="3667125"/>
            <a:ext cx="4048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smtClean="0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657600" y="3043238"/>
            <a:ext cx="37147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srgbClr val="000000"/>
                </a:solidFill>
              </a:rPr>
              <a:t>9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773488" y="3382963"/>
            <a:ext cx="36512" cy="427037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16" name="TextBox 16"/>
          <p:cNvSpPr txBox="1">
            <a:spLocks noChangeArrowheads="1"/>
          </p:cNvSpPr>
          <p:nvPr/>
        </p:nvSpPr>
        <p:spPr bwMode="auto">
          <a:xfrm>
            <a:off x="7642225" y="3667125"/>
            <a:ext cx="5603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smtClean="0">
                <a:solidFill>
                  <a:srgbClr val="000000"/>
                </a:solidFill>
              </a:rPr>
              <a:t>10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7388225" y="4129088"/>
            <a:ext cx="533400" cy="330200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42" idx="2"/>
          </p:cNvCxnSpPr>
          <p:nvPr/>
        </p:nvCxnSpPr>
        <p:spPr>
          <a:xfrm flipH="1">
            <a:off x="5456238" y="2954338"/>
            <a:ext cx="368300" cy="231775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657600" y="4319588"/>
            <a:ext cx="371475" cy="203200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2667000" y="3919538"/>
            <a:ext cx="828675" cy="603250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6288088" y="4471988"/>
            <a:ext cx="373062" cy="0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7442200" y="5054600"/>
            <a:ext cx="479425" cy="508000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200400" y="4291013"/>
            <a:ext cx="560388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srgbClr val="000000"/>
                </a:solidFill>
              </a:rPr>
              <a:t>11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691438" y="5562600"/>
            <a:ext cx="560387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srgbClr val="000000"/>
                </a:solidFill>
              </a:rPr>
              <a:t>12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867400" y="4243388"/>
            <a:ext cx="560388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srgbClr val="000000"/>
                </a:solidFill>
              </a:rPr>
              <a:t>13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209800" y="4206875"/>
            <a:ext cx="560388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srgbClr val="000000"/>
                </a:solidFill>
              </a:rPr>
              <a:t>14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170363" y="5176838"/>
            <a:ext cx="560387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srgbClr val="000000"/>
                </a:solidFill>
              </a:rPr>
              <a:t>15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176838" y="2724150"/>
            <a:ext cx="55880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srgbClr val="000000"/>
                </a:solidFill>
              </a:rPr>
              <a:t>16</a:t>
            </a:r>
          </a:p>
        </p:txBody>
      </p:sp>
      <p:cxnSp>
        <p:nvCxnSpPr>
          <p:cNvPr id="45" name="Straight Arrow Connector 44"/>
          <p:cNvCxnSpPr>
            <a:endCxn id="38" idx="0"/>
          </p:cNvCxnSpPr>
          <p:nvPr/>
        </p:nvCxnSpPr>
        <p:spPr>
          <a:xfrm flipH="1">
            <a:off x="4451350" y="4473575"/>
            <a:ext cx="206375" cy="703263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6173788" y="3186113"/>
            <a:ext cx="388937" cy="366712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7099300" y="3571875"/>
            <a:ext cx="534988" cy="330200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9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WordArt 5"/>
          <p:cNvSpPr>
            <a:spLocks noChangeArrowheads="1" noChangeShapeType="1" noTextEdit="1"/>
          </p:cNvSpPr>
          <p:nvPr/>
        </p:nvSpPr>
        <p:spPr bwMode="auto">
          <a:xfrm>
            <a:off x="304800" y="680113"/>
            <a:ext cx="38862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Perú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6019800" y="28194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29707" name="Picture 11" descr="ANd9GcSa1z-SYeu6wL9vua5KQIDfnTxmGwbBxVG0QGwNS7rf_KbF6noFT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815" y="76200"/>
            <a:ext cx="4611986" cy="2471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66800" y="2891135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905000" y="2895600"/>
            <a:ext cx="640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of the flag are red and white. 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177284" y="3429000"/>
            <a:ext cx="6604584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rgbClr val="FF0000"/>
                </a:solidFill>
              </a:rPr>
              <a:t>The red represents the Incan War, the blood spilt by the heroes and martyrs that fought to defend their country.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000" i="1" dirty="0" err="1">
                <a:solidFill>
                  <a:srgbClr val="000000"/>
                </a:solidFill>
              </a:rPr>
              <a:t>The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white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represents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liberty</a:t>
            </a:r>
            <a:r>
              <a:rPr lang="es-ES" sz="2000" i="1" dirty="0">
                <a:solidFill>
                  <a:srgbClr val="000000"/>
                </a:solidFill>
              </a:rPr>
              <a:t>, </a:t>
            </a:r>
            <a:r>
              <a:rPr lang="es-ES" sz="2000" i="1" dirty="0" err="1">
                <a:solidFill>
                  <a:srgbClr val="000000"/>
                </a:solidFill>
              </a:rPr>
              <a:t>justice</a:t>
            </a:r>
            <a:r>
              <a:rPr lang="es-ES" sz="2000" i="1" dirty="0">
                <a:solidFill>
                  <a:srgbClr val="000000"/>
                </a:solidFill>
              </a:rPr>
              <a:t>, </a:t>
            </a:r>
            <a:r>
              <a:rPr lang="es-ES" sz="2000" i="1" dirty="0" err="1">
                <a:solidFill>
                  <a:srgbClr val="000000"/>
                </a:solidFill>
              </a:rPr>
              <a:t>purity</a:t>
            </a:r>
            <a:r>
              <a:rPr lang="es-ES" sz="2000" i="1" dirty="0">
                <a:solidFill>
                  <a:srgbClr val="000000"/>
                </a:solidFill>
              </a:rPr>
              <a:t> and </a:t>
            </a:r>
            <a:r>
              <a:rPr lang="es-ES" sz="2000" i="1" dirty="0" err="1">
                <a:solidFill>
                  <a:srgbClr val="000000"/>
                </a:solidFill>
              </a:rPr>
              <a:t>the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peace</a:t>
            </a:r>
            <a:r>
              <a:rPr lang="es-ES" sz="2000" i="1" dirty="0">
                <a:solidFill>
                  <a:srgbClr val="000000"/>
                </a:solidFill>
              </a:rPr>
              <a:t> of </a:t>
            </a:r>
            <a:r>
              <a:rPr lang="es-ES" sz="2000" i="1" dirty="0" err="1">
                <a:solidFill>
                  <a:srgbClr val="000000"/>
                </a:solidFill>
              </a:rPr>
              <a:t>the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nation</a:t>
            </a:r>
            <a:r>
              <a:rPr lang="es-ES" sz="2000" i="1" dirty="0">
                <a:solidFill>
                  <a:srgbClr val="000000"/>
                </a:solidFill>
              </a:rPr>
              <a:t>.</a:t>
            </a:r>
            <a:endParaRPr lang="en-US" altLang="en-US" sz="2000" i="1" dirty="0">
              <a:solidFill>
                <a:srgbClr val="000000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785661" y="5505271"/>
            <a:ext cx="7129739" cy="120032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It has an oval laurel crown, a llama, a Peruvian bark tree, a cornucopia with gold coins, four lances and four flags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30875" y="5410200"/>
            <a:ext cx="117692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Arms:</a:t>
            </a:r>
          </a:p>
        </p:txBody>
      </p:sp>
    </p:spTree>
    <p:extLst>
      <p:ext uri="{BB962C8B-B14F-4D97-AF65-F5344CB8AC3E}">
        <p14:creationId xmlns:p14="http://schemas.microsoft.com/office/powerpoint/2010/main" val="2566109404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WordArt 5"/>
          <p:cNvSpPr>
            <a:spLocks noChangeArrowheads="1" noChangeShapeType="1" noTextEdit="1"/>
          </p:cNvSpPr>
          <p:nvPr/>
        </p:nvSpPr>
        <p:spPr bwMode="auto">
          <a:xfrm>
            <a:off x="304800" y="838200"/>
            <a:ext cx="4166385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Bolivia</a:t>
            </a: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982663" y="2362200"/>
            <a:ext cx="1379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5959475" y="28194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30733" name="Picture 13" descr="ANd9GcTdrGpGVYvJLZEWBnYaqoBx7uYeg4feojbhSca--DDtEgr9-Mt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487" y="53975"/>
            <a:ext cx="4264313" cy="276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36081" y="3043535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524000" y="3043535"/>
            <a:ext cx="7772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of the flag are red, yellow and green.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1672431" y="3692521"/>
            <a:ext cx="6604584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rgbClr val="FF0000"/>
                </a:solidFill>
              </a:rPr>
              <a:t>The red represents strength, victory, audacity, nobility and </a:t>
            </a:r>
            <a:r>
              <a:rPr lang="en-US" sz="2000" i="1" dirty="0" err="1">
                <a:solidFill>
                  <a:srgbClr val="FF0000"/>
                </a:solidFill>
              </a:rPr>
              <a:t>inginuity</a:t>
            </a:r>
            <a:r>
              <a:rPr lang="en-US" sz="2000" i="1" dirty="0">
                <a:solidFill>
                  <a:srgbClr val="FF0000"/>
                </a:solidFill>
              </a:rPr>
              <a:t>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000" i="1" dirty="0" err="1">
                <a:solidFill>
                  <a:srgbClr val="FF9900"/>
                </a:solidFill>
              </a:rPr>
              <a:t>The</a:t>
            </a:r>
            <a:r>
              <a:rPr lang="es-ES" sz="2000" i="1" dirty="0">
                <a:solidFill>
                  <a:srgbClr val="FF9900"/>
                </a:solidFill>
              </a:rPr>
              <a:t> </a:t>
            </a:r>
            <a:r>
              <a:rPr lang="es-ES" sz="2000" i="1" dirty="0" err="1">
                <a:solidFill>
                  <a:srgbClr val="FF9900"/>
                </a:solidFill>
              </a:rPr>
              <a:t>yellow</a:t>
            </a:r>
            <a:r>
              <a:rPr lang="es-ES" sz="2000" i="1" dirty="0">
                <a:solidFill>
                  <a:srgbClr val="FF9900"/>
                </a:solidFill>
              </a:rPr>
              <a:t> </a:t>
            </a:r>
            <a:r>
              <a:rPr lang="es-ES" sz="2000" i="1" dirty="0" err="1">
                <a:solidFill>
                  <a:srgbClr val="FF9900"/>
                </a:solidFill>
              </a:rPr>
              <a:t>represents</a:t>
            </a:r>
            <a:r>
              <a:rPr lang="es-ES" sz="2000" i="1" dirty="0">
                <a:solidFill>
                  <a:srgbClr val="FF9900"/>
                </a:solidFill>
              </a:rPr>
              <a:t> </a:t>
            </a:r>
            <a:r>
              <a:rPr lang="es-ES" sz="2000" i="1" dirty="0" err="1">
                <a:solidFill>
                  <a:srgbClr val="FF9900"/>
                </a:solidFill>
              </a:rPr>
              <a:t>nobility</a:t>
            </a:r>
            <a:r>
              <a:rPr lang="es-ES" sz="2000" i="1" dirty="0">
                <a:solidFill>
                  <a:srgbClr val="FF9900"/>
                </a:solidFill>
              </a:rPr>
              <a:t>, </a:t>
            </a:r>
            <a:r>
              <a:rPr lang="es-ES" sz="2000" i="1" dirty="0" err="1">
                <a:solidFill>
                  <a:srgbClr val="FF9900"/>
                </a:solidFill>
              </a:rPr>
              <a:t>wealth</a:t>
            </a:r>
            <a:r>
              <a:rPr lang="es-ES" sz="2000" i="1" dirty="0">
                <a:solidFill>
                  <a:srgbClr val="FF9900"/>
                </a:solidFill>
              </a:rPr>
              <a:t>, </a:t>
            </a:r>
            <a:r>
              <a:rPr lang="es-ES" sz="2000" i="1" dirty="0" err="1">
                <a:solidFill>
                  <a:srgbClr val="FF9900"/>
                </a:solidFill>
              </a:rPr>
              <a:t>power</a:t>
            </a:r>
            <a:r>
              <a:rPr lang="es-ES" sz="2000" i="1" dirty="0">
                <a:solidFill>
                  <a:srgbClr val="FF9900"/>
                </a:solidFill>
              </a:rPr>
              <a:t>, light, </a:t>
            </a:r>
            <a:r>
              <a:rPr lang="es-ES" sz="2000" i="1" dirty="0" err="1">
                <a:solidFill>
                  <a:srgbClr val="FF9900"/>
                </a:solidFill>
              </a:rPr>
              <a:t>consistency</a:t>
            </a:r>
            <a:r>
              <a:rPr lang="es-ES" sz="2000" i="1" dirty="0">
                <a:solidFill>
                  <a:srgbClr val="FF9900"/>
                </a:solidFill>
              </a:rPr>
              <a:t> and </a:t>
            </a:r>
            <a:r>
              <a:rPr lang="es-ES" sz="2000" i="1" dirty="0" err="1">
                <a:solidFill>
                  <a:srgbClr val="FF9900"/>
                </a:solidFill>
              </a:rPr>
              <a:t>wisdom</a:t>
            </a:r>
            <a:endParaRPr lang="es-ES" sz="2000" i="1" dirty="0">
              <a:solidFill>
                <a:srgbClr val="FF9900"/>
              </a:solidFill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i="1" dirty="0">
                <a:solidFill>
                  <a:srgbClr val="006600"/>
                </a:solidFill>
              </a:rPr>
              <a:t>The green represents hope, faith, friendship, service and respect.</a:t>
            </a:r>
            <a:endParaRPr lang="en-US" altLang="en-US" sz="2000" i="1" dirty="0">
              <a:solidFill>
                <a:srgbClr val="FF0000"/>
              </a:solidFill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11818" y="5657671"/>
            <a:ext cx="126188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Arms: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405230" y="5657671"/>
            <a:ext cx="7891170" cy="120032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It has a condor, two branches of laurel and olive, six lances, two cannons, four rifles, a hatchet, a hat and six flags.</a:t>
            </a:r>
          </a:p>
        </p:txBody>
      </p:sp>
    </p:spTree>
    <p:extLst>
      <p:ext uri="{BB962C8B-B14F-4D97-AF65-F5344CB8AC3E}">
        <p14:creationId xmlns:p14="http://schemas.microsoft.com/office/powerpoint/2010/main" val="2150989692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114" y="266700"/>
            <a:ext cx="4281311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797" name="WordArt 5"/>
          <p:cNvSpPr>
            <a:spLocks noChangeArrowheads="1" noChangeShapeType="1" noTextEdit="1"/>
          </p:cNvSpPr>
          <p:nvPr/>
        </p:nvSpPr>
        <p:spPr bwMode="auto">
          <a:xfrm>
            <a:off x="356845" y="990600"/>
            <a:ext cx="38862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Chile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5562600" y="3124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188251" y="3576935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  <a:endParaRPr lang="en-US" altLang="en-US" sz="2400" dirty="0">
              <a:solidFill>
                <a:prstClr val="black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015617" y="3576935"/>
            <a:ext cx="689978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of the flag are blue, white and red.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590800" y="4058469"/>
            <a:ext cx="6477000" cy="1885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rgbClr val="0000FF"/>
                </a:solidFill>
              </a:rPr>
              <a:t>T</a:t>
            </a:r>
            <a:r>
              <a:rPr lang="es-ES" sz="2000" i="1" dirty="0">
                <a:solidFill>
                  <a:srgbClr val="0000FF"/>
                </a:solidFill>
              </a:rPr>
              <a:t>he blue </a:t>
            </a:r>
            <a:r>
              <a:rPr lang="es-ES" sz="2000" i="1" dirty="0" err="1">
                <a:solidFill>
                  <a:srgbClr val="0000FF"/>
                </a:solidFill>
              </a:rPr>
              <a:t>represents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the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chilean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sky</a:t>
            </a:r>
            <a:r>
              <a:rPr lang="es-ES" sz="2000" i="1" dirty="0">
                <a:solidFill>
                  <a:srgbClr val="0000FF"/>
                </a:solidFill>
              </a:rPr>
              <a:t>.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000" i="1" dirty="0" err="1">
                <a:solidFill>
                  <a:srgbClr val="000000"/>
                </a:solidFill>
              </a:rPr>
              <a:t>The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white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represents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the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snow</a:t>
            </a:r>
            <a:r>
              <a:rPr lang="es-ES" sz="2000" i="1" dirty="0">
                <a:solidFill>
                  <a:srgbClr val="000000"/>
                </a:solidFill>
              </a:rPr>
              <a:t> of </a:t>
            </a:r>
            <a:r>
              <a:rPr lang="es-ES" sz="2000" i="1" dirty="0" err="1">
                <a:solidFill>
                  <a:srgbClr val="000000"/>
                </a:solidFill>
              </a:rPr>
              <a:t>the</a:t>
            </a:r>
            <a:r>
              <a:rPr lang="es-ES" sz="2000" i="1" dirty="0">
                <a:solidFill>
                  <a:srgbClr val="000000"/>
                </a:solidFill>
              </a:rPr>
              <a:t> Andes </a:t>
            </a:r>
            <a:r>
              <a:rPr lang="es-ES" sz="2000" i="1" dirty="0" err="1">
                <a:solidFill>
                  <a:srgbClr val="000000"/>
                </a:solidFill>
              </a:rPr>
              <a:t>mountains</a:t>
            </a:r>
            <a:endParaRPr lang="es-ES" sz="2000" i="1" dirty="0">
              <a:solidFill>
                <a:srgbClr val="000000"/>
              </a:solidFill>
            </a:endParaRP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000" i="1" dirty="0" err="1">
                <a:solidFill>
                  <a:srgbClr val="FF0000"/>
                </a:solidFill>
              </a:rPr>
              <a:t>The</a:t>
            </a:r>
            <a:r>
              <a:rPr lang="es-ES" sz="2000" i="1" dirty="0">
                <a:solidFill>
                  <a:srgbClr val="FF0000"/>
                </a:solidFill>
              </a:rPr>
              <a:t> red </a:t>
            </a:r>
            <a:r>
              <a:rPr lang="es-ES" sz="2000" i="1" dirty="0" err="1">
                <a:solidFill>
                  <a:srgbClr val="FF0000"/>
                </a:solidFill>
              </a:rPr>
              <a:t>represents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the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blood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spilt</a:t>
            </a:r>
            <a:r>
              <a:rPr lang="es-ES" sz="2000" i="1" dirty="0">
                <a:solidFill>
                  <a:srgbClr val="FF0000"/>
                </a:solidFill>
              </a:rPr>
              <a:t> in </a:t>
            </a:r>
            <a:r>
              <a:rPr lang="es-ES" sz="2000" i="1" dirty="0" err="1">
                <a:solidFill>
                  <a:srgbClr val="FF0000"/>
                </a:solidFill>
              </a:rPr>
              <a:t>battle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field</a:t>
            </a:r>
            <a:endParaRPr lang="en-US" altLang="en-US" sz="2000" i="1" dirty="0">
              <a:solidFill>
                <a:srgbClr val="000000"/>
              </a:solidFill>
            </a:endParaRP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sz="1100" i="1" dirty="0">
              <a:solidFill>
                <a:srgbClr val="0000FF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990600" y="5505271"/>
            <a:ext cx="126188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Arms: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2819400" y="5939135"/>
            <a:ext cx="370017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It has a white star.</a:t>
            </a:r>
          </a:p>
        </p:txBody>
      </p:sp>
    </p:spTree>
    <p:extLst>
      <p:ext uri="{BB962C8B-B14F-4D97-AF65-F5344CB8AC3E}">
        <p14:creationId xmlns:p14="http://schemas.microsoft.com/office/powerpoint/2010/main" val="194513241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WordArt 5"/>
          <p:cNvSpPr>
            <a:spLocks noChangeArrowheads="1" noChangeShapeType="1" noTextEdit="1"/>
          </p:cNvSpPr>
          <p:nvPr/>
        </p:nvSpPr>
        <p:spPr bwMode="auto">
          <a:xfrm>
            <a:off x="0" y="990600"/>
            <a:ext cx="48006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Argentina</a:t>
            </a: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3733800" y="24384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5578475" y="3124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34827" name="Picture 11" descr="ANd9GcQZJ8BM-fc2OFz4QupUy4y98BTbvjL0leshIpnVWW_h2tqoK7m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780" y="206318"/>
            <a:ext cx="4243129" cy="26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279924" y="3352800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251881" y="3352800"/>
            <a:ext cx="643491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of the flag are light blue and white.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535640" y="3916711"/>
            <a:ext cx="586740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000" i="1" dirty="0" err="1">
                <a:solidFill>
                  <a:srgbClr val="00B0F0"/>
                </a:solidFill>
              </a:rPr>
              <a:t>The</a:t>
            </a:r>
            <a:r>
              <a:rPr lang="es-ES" sz="2000" i="1" dirty="0">
                <a:solidFill>
                  <a:srgbClr val="00B0F0"/>
                </a:solidFill>
              </a:rPr>
              <a:t> light blue  </a:t>
            </a:r>
            <a:r>
              <a:rPr lang="es-ES" sz="2000" i="1" dirty="0" err="1">
                <a:solidFill>
                  <a:srgbClr val="00B0F0"/>
                </a:solidFill>
              </a:rPr>
              <a:t>represents</a:t>
            </a:r>
            <a:r>
              <a:rPr lang="es-ES" sz="2000" i="1" dirty="0">
                <a:solidFill>
                  <a:srgbClr val="00B0F0"/>
                </a:solidFill>
              </a:rPr>
              <a:t> </a:t>
            </a:r>
            <a:r>
              <a:rPr lang="es-ES" sz="2000" i="1" dirty="0" err="1">
                <a:solidFill>
                  <a:srgbClr val="00B0F0"/>
                </a:solidFill>
              </a:rPr>
              <a:t>the</a:t>
            </a:r>
            <a:r>
              <a:rPr lang="es-ES" sz="2000" i="1" dirty="0">
                <a:solidFill>
                  <a:srgbClr val="00B0F0"/>
                </a:solidFill>
              </a:rPr>
              <a:t> color of </a:t>
            </a:r>
            <a:r>
              <a:rPr lang="es-ES" sz="2000" i="1" dirty="0" err="1">
                <a:solidFill>
                  <a:srgbClr val="00B0F0"/>
                </a:solidFill>
              </a:rPr>
              <a:t>the</a:t>
            </a:r>
            <a:r>
              <a:rPr lang="es-ES" sz="2000" i="1" dirty="0">
                <a:solidFill>
                  <a:srgbClr val="00B0F0"/>
                </a:solidFill>
              </a:rPr>
              <a:t> robe of </a:t>
            </a:r>
            <a:r>
              <a:rPr lang="es-ES" sz="2000" i="1" dirty="0" err="1">
                <a:solidFill>
                  <a:srgbClr val="00B0F0"/>
                </a:solidFill>
              </a:rPr>
              <a:t>the</a:t>
            </a:r>
            <a:r>
              <a:rPr lang="es-ES" sz="2000" i="1" dirty="0">
                <a:solidFill>
                  <a:srgbClr val="00B0F0"/>
                </a:solidFill>
              </a:rPr>
              <a:t> </a:t>
            </a:r>
            <a:r>
              <a:rPr lang="es-ES" sz="2000" i="1" dirty="0" err="1">
                <a:solidFill>
                  <a:srgbClr val="00B0F0"/>
                </a:solidFill>
              </a:rPr>
              <a:t>Virgin</a:t>
            </a:r>
            <a:r>
              <a:rPr lang="es-ES" sz="2000" i="1" dirty="0">
                <a:solidFill>
                  <a:srgbClr val="00B0F0"/>
                </a:solidFill>
              </a:rPr>
              <a:t> Mary of </a:t>
            </a:r>
            <a:r>
              <a:rPr lang="es-ES" sz="2000" i="1" dirty="0" err="1">
                <a:solidFill>
                  <a:srgbClr val="00B0F0"/>
                </a:solidFill>
              </a:rPr>
              <a:t>Castille</a:t>
            </a:r>
            <a:endParaRPr lang="es-ES" sz="2000" i="1" dirty="0">
              <a:solidFill>
                <a:srgbClr val="00B0F0"/>
              </a:solidFill>
            </a:endParaRP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altLang="en-US" sz="2000" i="1" dirty="0" err="1">
                <a:solidFill>
                  <a:srgbClr val="000000"/>
                </a:solidFill>
              </a:rPr>
              <a:t>The</a:t>
            </a:r>
            <a:r>
              <a:rPr lang="es-ES" altLang="en-US" sz="2000" i="1" dirty="0">
                <a:solidFill>
                  <a:srgbClr val="000000"/>
                </a:solidFill>
              </a:rPr>
              <a:t> </a:t>
            </a:r>
            <a:r>
              <a:rPr lang="es-ES" altLang="en-US" sz="2000" i="1" dirty="0" err="1">
                <a:solidFill>
                  <a:srgbClr val="000000"/>
                </a:solidFill>
              </a:rPr>
              <a:t>white</a:t>
            </a:r>
            <a:r>
              <a:rPr lang="es-ES" altLang="en-US" sz="2000" i="1" dirty="0">
                <a:solidFill>
                  <a:srgbClr val="000000"/>
                </a:solidFill>
              </a:rPr>
              <a:t> </a:t>
            </a:r>
            <a:r>
              <a:rPr lang="es-ES" altLang="en-US" sz="2000" i="1" dirty="0" err="1">
                <a:solidFill>
                  <a:srgbClr val="000000"/>
                </a:solidFill>
              </a:rPr>
              <a:t>represents</a:t>
            </a:r>
            <a:r>
              <a:rPr lang="es-ES" altLang="en-US" sz="2000" i="1" dirty="0">
                <a:solidFill>
                  <a:srgbClr val="000000"/>
                </a:solidFill>
              </a:rPr>
              <a:t> </a:t>
            </a:r>
            <a:r>
              <a:rPr lang="es-ES" altLang="en-US" sz="2000" i="1" dirty="0" err="1">
                <a:solidFill>
                  <a:srgbClr val="000000"/>
                </a:solidFill>
              </a:rPr>
              <a:t>silver</a:t>
            </a:r>
            <a:r>
              <a:rPr lang="es-ES" altLang="en-US" sz="2000" i="1" dirty="0">
                <a:solidFill>
                  <a:srgbClr val="000000"/>
                </a:solidFill>
              </a:rPr>
              <a:t>.</a:t>
            </a:r>
            <a:endParaRPr lang="en-US" altLang="en-US" sz="2400" i="1" dirty="0">
              <a:solidFill>
                <a:srgbClr val="0000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90501" y="5334000"/>
            <a:ext cx="204799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Seal/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 Arms: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3094914" y="5710535"/>
            <a:ext cx="602427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It is the Incan Sun: Inti</a:t>
            </a:r>
          </a:p>
        </p:txBody>
      </p:sp>
    </p:spTree>
    <p:extLst>
      <p:ext uri="{BB962C8B-B14F-4D97-AF65-F5344CB8AC3E}">
        <p14:creationId xmlns:p14="http://schemas.microsoft.com/office/powerpoint/2010/main" val="3714198908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28600"/>
            <a:ext cx="4191001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49" name="WordArt 5"/>
          <p:cNvSpPr>
            <a:spLocks noChangeArrowheads="1" noChangeShapeType="1" noTextEdit="1"/>
          </p:cNvSpPr>
          <p:nvPr/>
        </p:nvSpPr>
        <p:spPr bwMode="auto">
          <a:xfrm>
            <a:off x="34468" y="1295400"/>
            <a:ext cx="47244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Paraguay</a:t>
            </a: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982663" y="2362200"/>
            <a:ext cx="1379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5730875" y="25908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26251" y="3429000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71600" y="3455313"/>
            <a:ext cx="66294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200" dirty="0">
                <a:solidFill>
                  <a:srgbClr val="7030A0"/>
                </a:solidFill>
              </a:rPr>
              <a:t>The colors of the flag are red, white and blue.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1676400" y="3916740"/>
            <a:ext cx="6604584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400" i="1" dirty="0" err="1">
                <a:solidFill>
                  <a:srgbClr val="FF0000"/>
                </a:solidFill>
              </a:rPr>
              <a:t>The</a:t>
            </a:r>
            <a:r>
              <a:rPr lang="es-ES" sz="2400" i="1" dirty="0">
                <a:solidFill>
                  <a:srgbClr val="FF0000"/>
                </a:solidFill>
              </a:rPr>
              <a:t> red </a:t>
            </a:r>
            <a:r>
              <a:rPr lang="es-ES" sz="2400" i="1" dirty="0" err="1">
                <a:solidFill>
                  <a:srgbClr val="FF0000"/>
                </a:solidFill>
              </a:rPr>
              <a:t>represents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courage</a:t>
            </a:r>
            <a:r>
              <a:rPr lang="es-ES" sz="2400" i="1" dirty="0">
                <a:solidFill>
                  <a:srgbClr val="FF0000"/>
                </a:solidFill>
              </a:rPr>
              <a:t> and </a:t>
            </a:r>
            <a:r>
              <a:rPr lang="es-ES" sz="2400" i="1" dirty="0" err="1">
                <a:solidFill>
                  <a:srgbClr val="FF0000"/>
                </a:solidFill>
              </a:rPr>
              <a:t>nationalism</a:t>
            </a:r>
            <a:r>
              <a:rPr lang="es-ES" sz="2400" i="1" dirty="0">
                <a:solidFill>
                  <a:srgbClr val="FF0000"/>
                </a:solidFill>
              </a:rPr>
              <a:t>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i="1" dirty="0">
                <a:solidFill>
                  <a:srgbClr val="000000"/>
                </a:solidFill>
              </a:rPr>
              <a:t>The white represents integrity and peace.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i="1" dirty="0">
                <a:solidFill>
                  <a:srgbClr val="0000FF"/>
                </a:solidFill>
              </a:rPr>
              <a:t>The blue represents liberation and generosity</a:t>
            </a:r>
            <a:endParaRPr lang="en-US" altLang="en-US" sz="2400" i="1" dirty="0">
              <a:solidFill>
                <a:srgbClr val="FF0000"/>
              </a:solidFill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34468" y="5577428"/>
            <a:ext cx="101021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7030A0"/>
                </a:solidFill>
              </a:rPr>
              <a:t>Coat of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7030A0"/>
                </a:solidFill>
              </a:rPr>
              <a:t>Arms: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219200" y="5571741"/>
            <a:ext cx="7891170" cy="10156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7030A0"/>
                </a:solidFill>
              </a:rPr>
              <a:t>It has two! In the front, it has a blue circle with a yellow star, a palm branch and an olive branch. In the back, it has a lion, a spear and a hat.</a:t>
            </a:r>
          </a:p>
        </p:txBody>
      </p:sp>
    </p:spTree>
    <p:extLst>
      <p:ext uri="{BB962C8B-B14F-4D97-AF65-F5344CB8AC3E}">
        <p14:creationId xmlns:p14="http://schemas.microsoft.com/office/powerpoint/2010/main" val="1727747184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3009"/>
            <a:ext cx="4038600" cy="272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773" name="WordArt 5"/>
          <p:cNvSpPr>
            <a:spLocks noChangeArrowheads="1" noChangeShapeType="1" noTextEdit="1"/>
          </p:cNvSpPr>
          <p:nvPr/>
        </p:nvSpPr>
        <p:spPr bwMode="auto">
          <a:xfrm>
            <a:off x="152400" y="650543"/>
            <a:ext cx="47244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Uruguay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990600" y="22098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5715000" y="28194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762000" y="3501788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656485" y="3505200"/>
            <a:ext cx="6096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of the flag are white and blue.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286000" y="4070038"/>
            <a:ext cx="64770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The</a:t>
            </a:r>
            <a:r>
              <a:rPr lang="es-ES" sz="2000" i="1" dirty="0">
                <a:solidFill>
                  <a:srgbClr val="0000FF"/>
                </a:solidFill>
              </a:rPr>
              <a:t> blue </a:t>
            </a:r>
            <a:r>
              <a:rPr lang="es-ES" sz="2000" i="1" dirty="0" err="1">
                <a:solidFill>
                  <a:srgbClr val="0000FF"/>
                </a:solidFill>
              </a:rPr>
              <a:t>represents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space</a:t>
            </a:r>
            <a:r>
              <a:rPr lang="es-ES" sz="2000" i="1" dirty="0">
                <a:solidFill>
                  <a:srgbClr val="0000FF"/>
                </a:solidFill>
              </a:rPr>
              <a:t> and </a:t>
            </a:r>
            <a:r>
              <a:rPr lang="es-ES" sz="2000" i="1" dirty="0" err="1">
                <a:solidFill>
                  <a:srgbClr val="0000FF"/>
                </a:solidFill>
              </a:rPr>
              <a:t>the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sky</a:t>
            </a:r>
            <a:r>
              <a:rPr lang="es-ES" sz="2000" i="1" dirty="0">
                <a:solidFill>
                  <a:srgbClr val="0000FF"/>
                </a:solidFill>
              </a:rPr>
              <a:t>, </a:t>
            </a:r>
            <a:r>
              <a:rPr lang="es-ES" sz="2000" i="1" dirty="0" err="1">
                <a:solidFill>
                  <a:srgbClr val="0000FF"/>
                </a:solidFill>
              </a:rPr>
              <a:t>meditation</a:t>
            </a:r>
            <a:r>
              <a:rPr lang="es-ES" sz="2000" i="1" dirty="0">
                <a:solidFill>
                  <a:srgbClr val="0000FF"/>
                </a:solidFill>
              </a:rPr>
              <a:t> and </a:t>
            </a:r>
            <a:r>
              <a:rPr lang="es-ES" sz="2000" i="1" dirty="0" err="1">
                <a:solidFill>
                  <a:srgbClr val="0000FF"/>
                </a:solidFill>
              </a:rPr>
              <a:t>philosophy</a:t>
            </a:r>
            <a:r>
              <a:rPr lang="es-ES" sz="2000" i="1" dirty="0">
                <a:solidFill>
                  <a:srgbClr val="0000FF"/>
                </a:solidFill>
              </a:rPr>
              <a:t>.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altLang="en-US" sz="2000" i="1" dirty="0" err="1">
                <a:solidFill>
                  <a:srgbClr val="000000"/>
                </a:solidFill>
              </a:rPr>
              <a:t>The</a:t>
            </a:r>
            <a:r>
              <a:rPr lang="es-ES" altLang="en-US" sz="2000" i="1" dirty="0">
                <a:solidFill>
                  <a:srgbClr val="000000"/>
                </a:solidFill>
              </a:rPr>
              <a:t> </a:t>
            </a:r>
            <a:r>
              <a:rPr lang="es-ES" altLang="en-US" sz="2000" i="1" dirty="0" err="1">
                <a:solidFill>
                  <a:srgbClr val="000000"/>
                </a:solidFill>
              </a:rPr>
              <a:t>white</a:t>
            </a:r>
            <a:r>
              <a:rPr lang="es-ES" altLang="en-US" sz="2000" i="1" dirty="0">
                <a:solidFill>
                  <a:srgbClr val="000000"/>
                </a:solidFill>
              </a:rPr>
              <a:t> </a:t>
            </a:r>
            <a:r>
              <a:rPr lang="es-ES" altLang="en-US" sz="2000" i="1" dirty="0" err="1">
                <a:solidFill>
                  <a:srgbClr val="000000"/>
                </a:solidFill>
              </a:rPr>
              <a:t>represents</a:t>
            </a:r>
            <a:r>
              <a:rPr lang="es-ES" altLang="en-US" sz="2000" i="1" dirty="0">
                <a:solidFill>
                  <a:srgbClr val="000000"/>
                </a:solidFill>
              </a:rPr>
              <a:t> light, </a:t>
            </a:r>
            <a:r>
              <a:rPr lang="es-ES" altLang="en-US" sz="2000" i="1" dirty="0" err="1">
                <a:solidFill>
                  <a:srgbClr val="000000"/>
                </a:solidFill>
              </a:rPr>
              <a:t>glory</a:t>
            </a:r>
            <a:r>
              <a:rPr lang="es-ES" altLang="en-US" sz="2000" i="1" dirty="0">
                <a:solidFill>
                  <a:srgbClr val="000000"/>
                </a:solidFill>
              </a:rPr>
              <a:t>, </a:t>
            </a:r>
            <a:r>
              <a:rPr lang="es-ES" altLang="en-US" sz="2000" i="1" dirty="0" err="1">
                <a:solidFill>
                  <a:srgbClr val="000000"/>
                </a:solidFill>
              </a:rPr>
              <a:t>innocence</a:t>
            </a:r>
            <a:r>
              <a:rPr lang="es-ES" altLang="en-US" sz="2000" i="1" dirty="0">
                <a:solidFill>
                  <a:srgbClr val="000000"/>
                </a:solidFill>
              </a:rPr>
              <a:t>, </a:t>
            </a:r>
            <a:r>
              <a:rPr lang="es-ES" altLang="en-US" sz="2000" i="1" dirty="0" err="1">
                <a:solidFill>
                  <a:srgbClr val="000000"/>
                </a:solidFill>
              </a:rPr>
              <a:t>happiness</a:t>
            </a:r>
            <a:r>
              <a:rPr lang="es-ES" altLang="en-US" sz="2000" i="1" dirty="0">
                <a:solidFill>
                  <a:srgbClr val="000000"/>
                </a:solidFill>
              </a:rPr>
              <a:t>, </a:t>
            </a:r>
            <a:r>
              <a:rPr lang="es-ES" altLang="en-US" sz="2000" i="1" dirty="0" err="1">
                <a:solidFill>
                  <a:srgbClr val="000000"/>
                </a:solidFill>
              </a:rPr>
              <a:t>forgiveness</a:t>
            </a:r>
            <a:r>
              <a:rPr lang="es-ES" altLang="en-US" sz="2000" i="1" dirty="0">
                <a:solidFill>
                  <a:srgbClr val="000000"/>
                </a:solidFill>
              </a:rPr>
              <a:t> and </a:t>
            </a:r>
            <a:r>
              <a:rPr lang="es-ES" altLang="en-US" sz="2000" i="1" dirty="0" err="1">
                <a:solidFill>
                  <a:srgbClr val="000000"/>
                </a:solidFill>
              </a:rPr>
              <a:t>love</a:t>
            </a:r>
            <a:r>
              <a:rPr lang="es-ES" altLang="en-US" sz="2000" i="1" dirty="0">
                <a:solidFill>
                  <a:srgbClr val="000000"/>
                </a:solidFill>
              </a:rPr>
              <a:t>. </a:t>
            </a:r>
            <a:endParaRPr lang="en-US" altLang="en-US" sz="1100" i="1" dirty="0">
              <a:solidFill>
                <a:srgbClr val="0000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762000" y="5791200"/>
            <a:ext cx="204799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 Arms: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2853030" y="6172200"/>
            <a:ext cx="522417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It has a Sun of gold</a:t>
            </a:r>
          </a:p>
        </p:txBody>
      </p:sp>
    </p:spTree>
    <p:extLst>
      <p:ext uri="{BB962C8B-B14F-4D97-AF65-F5344CB8AC3E}">
        <p14:creationId xmlns:p14="http://schemas.microsoft.com/office/powerpoint/2010/main" val="231291872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6" name="WordArt 6"/>
          <p:cNvSpPr>
            <a:spLocks noChangeArrowheads="1" noChangeShapeType="1" noTextEdit="1"/>
          </p:cNvSpPr>
          <p:nvPr/>
        </p:nvSpPr>
        <p:spPr bwMode="auto">
          <a:xfrm>
            <a:off x="381000" y="838200"/>
            <a:ext cx="43434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España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1371600" y="17526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5791200" y="2362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35854" name="Picture 14" descr="ANd9GcQSxIwcHL3oGXz8tjF1iXM4CHFV4WDE2fBYBNcmjdznEe0W4xUMl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112" y="76200"/>
            <a:ext cx="4235888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50555" y="3119735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371600" y="3119735"/>
            <a:ext cx="7772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of the flag are yellow and red.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057400" y="3780472"/>
            <a:ext cx="66294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000" i="1" dirty="0" err="1">
                <a:solidFill>
                  <a:srgbClr val="FF0000"/>
                </a:solidFill>
              </a:rPr>
              <a:t>The</a:t>
            </a:r>
            <a:r>
              <a:rPr lang="es-ES" sz="2000" i="1" dirty="0">
                <a:solidFill>
                  <a:srgbClr val="FF0000"/>
                </a:solidFill>
              </a:rPr>
              <a:t> red </a:t>
            </a:r>
            <a:r>
              <a:rPr lang="es-ES" sz="2000" i="1" dirty="0" err="1">
                <a:solidFill>
                  <a:srgbClr val="FF0000"/>
                </a:solidFill>
              </a:rPr>
              <a:t>represents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the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blood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spilt</a:t>
            </a:r>
            <a:r>
              <a:rPr lang="es-ES" sz="2000" i="1" dirty="0">
                <a:solidFill>
                  <a:srgbClr val="FF0000"/>
                </a:solidFill>
              </a:rPr>
              <a:t> in </a:t>
            </a:r>
            <a:r>
              <a:rPr lang="es-ES" sz="2000" i="1" dirty="0" err="1">
                <a:solidFill>
                  <a:srgbClr val="FF0000"/>
                </a:solidFill>
              </a:rPr>
              <a:t>the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conquests</a:t>
            </a:r>
            <a:r>
              <a:rPr lang="es-ES" sz="2000" i="1" dirty="0">
                <a:solidFill>
                  <a:srgbClr val="FF0000"/>
                </a:solidFill>
              </a:rPr>
              <a:t> and </a:t>
            </a:r>
            <a:r>
              <a:rPr lang="es-ES" sz="2000" i="1" dirty="0" err="1">
                <a:solidFill>
                  <a:srgbClr val="FF0000"/>
                </a:solidFill>
              </a:rPr>
              <a:t>defences</a:t>
            </a:r>
            <a:r>
              <a:rPr lang="es-ES" sz="2000" i="1" dirty="0">
                <a:solidFill>
                  <a:srgbClr val="FF0000"/>
                </a:solidFill>
              </a:rPr>
              <a:t> of </a:t>
            </a:r>
            <a:r>
              <a:rPr lang="es-ES" sz="2000" i="1" dirty="0" err="1">
                <a:solidFill>
                  <a:srgbClr val="FF0000"/>
                </a:solidFill>
              </a:rPr>
              <a:t>the</a:t>
            </a:r>
            <a:r>
              <a:rPr lang="es-ES" sz="2000" i="1" dirty="0">
                <a:solidFill>
                  <a:srgbClr val="FF0000"/>
                </a:solidFill>
              </a:rPr>
              <a:t> country.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altLang="en-US" sz="2000" i="1" dirty="0" err="1">
                <a:solidFill>
                  <a:srgbClr val="FFC000"/>
                </a:solidFill>
              </a:rPr>
              <a:t>The</a:t>
            </a:r>
            <a:r>
              <a:rPr lang="es-ES" altLang="en-US" sz="2000" i="1" dirty="0">
                <a:solidFill>
                  <a:srgbClr val="FFC000"/>
                </a:solidFill>
              </a:rPr>
              <a:t> </a:t>
            </a:r>
            <a:r>
              <a:rPr lang="es-ES" altLang="en-US" sz="2000" i="1" dirty="0" err="1">
                <a:solidFill>
                  <a:srgbClr val="FFC000"/>
                </a:solidFill>
              </a:rPr>
              <a:t>yellow</a:t>
            </a:r>
            <a:r>
              <a:rPr lang="es-ES" altLang="en-US" sz="2000" i="1" dirty="0">
                <a:solidFill>
                  <a:srgbClr val="FFC000"/>
                </a:solidFill>
              </a:rPr>
              <a:t> </a:t>
            </a:r>
            <a:r>
              <a:rPr lang="es-ES" altLang="en-US" sz="2000" i="1" dirty="0" err="1">
                <a:solidFill>
                  <a:srgbClr val="FFC000"/>
                </a:solidFill>
              </a:rPr>
              <a:t>represents</a:t>
            </a:r>
            <a:r>
              <a:rPr lang="es-ES" altLang="en-US" sz="2000" i="1" dirty="0">
                <a:solidFill>
                  <a:srgbClr val="FFC000"/>
                </a:solidFill>
              </a:rPr>
              <a:t> </a:t>
            </a:r>
            <a:r>
              <a:rPr lang="es-ES" altLang="en-US" sz="2000" i="1" dirty="0" err="1">
                <a:solidFill>
                  <a:srgbClr val="FFC000"/>
                </a:solidFill>
              </a:rPr>
              <a:t>the</a:t>
            </a:r>
            <a:r>
              <a:rPr lang="es-ES" altLang="en-US" sz="2000" i="1" dirty="0">
                <a:solidFill>
                  <a:srgbClr val="FFC000"/>
                </a:solidFill>
              </a:rPr>
              <a:t> </a:t>
            </a:r>
            <a:r>
              <a:rPr lang="es-ES" altLang="en-US" sz="2000" i="1" dirty="0" err="1">
                <a:solidFill>
                  <a:srgbClr val="FFC000"/>
                </a:solidFill>
              </a:rPr>
              <a:t>riches</a:t>
            </a:r>
            <a:r>
              <a:rPr lang="es-ES" altLang="en-US" sz="2000" i="1" dirty="0">
                <a:solidFill>
                  <a:srgbClr val="FFC000"/>
                </a:solidFill>
              </a:rPr>
              <a:t> </a:t>
            </a:r>
            <a:r>
              <a:rPr lang="es-ES" altLang="en-US" sz="2000" i="1" dirty="0" err="1">
                <a:solidFill>
                  <a:srgbClr val="FFC000"/>
                </a:solidFill>
              </a:rPr>
              <a:t>obtained</a:t>
            </a:r>
            <a:r>
              <a:rPr lang="es-ES" altLang="en-US" sz="2000" i="1" dirty="0">
                <a:solidFill>
                  <a:srgbClr val="FFC000"/>
                </a:solidFill>
              </a:rPr>
              <a:t> </a:t>
            </a:r>
            <a:r>
              <a:rPr lang="es-ES" altLang="en-US" sz="2000" i="1" dirty="0" err="1">
                <a:solidFill>
                  <a:srgbClr val="FFC000"/>
                </a:solidFill>
              </a:rPr>
              <a:t>by</a:t>
            </a:r>
            <a:r>
              <a:rPr lang="es-ES" altLang="en-US" sz="2000" i="1" dirty="0">
                <a:solidFill>
                  <a:srgbClr val="FFC000"/>
                </a:solidFill>
              </a:rPr>
              <a:t> </a:t>
            </a:r>
            <a:r>
              <a:rPr lang="es-ES" altLang="en-US" sz="2000" i="1" dirty="0" err="1">
                <a:solidFill>
                  <a:srgbClr val="FFC000"/>
                </a:solidFill>
              </a:rPr>
              <a:t>the</a:t>
            </a:r>
            <a:r>
              <a:rPr lang="es-ES" altLang="en-US" sz="2000" i="1" dirty="0">
                <a:solidFill>
                  <a:srgbClr val="FFC000"/>
                </a:solidFill>
              </a:rPr>
              <a:t> </a:t>
            </a:r>
            <a:r>
              <a:rPr lang="es-ES" altLang="en-US" sz="2000" i="1" dirty="0" err="1">
                <a:solidFill>
                  <a:srgbClr val="FFC000"/>
                </a:solidFill>
              </a:rPr>
              <a:t>conquests</a:t>
            </a:r>
            <a:r>
              <a:rPr lang="es-ES" altLang="en-US" sz="2000" i="1" dirty="0">
                <a:solidFill>
                  <a:srgbClr val="FFC000"/>
                </a:solidFill>
              </a:rPr>
              <a:t> and </a:t>
            </a:r>
            <a:r>
              <a:rPr lang="es-ES" altLang="en-US" sz="2000" i="1" dirty="0" err="1">
                <a:solidFill>
                  <a:srgbClr val="FFC000"/>
                </a:solidFill>
              </a:rPr>
              <a:t>defences</a:t>
            </a:r>
            <a:r>
              <a:rPr lang="es-ES" altLang="en-US" sz="2000" i="1" dirty="0">
                <a:solidFill>
                  <a:srgbClr val="FFC000"/>
                </a:solidFill>
              </a:rPr>
              <a:t>.</a:t>
            </a:r>
            <a:endParaRPr lang="en-US" altLang="en-US" sz="1100" i="1" dirty="0">
              <a:solidFill>
                <a:srgbClr val="FFC0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152400" y="5276671"/>
            <a:ext cx="126188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Arms: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467366" y="5352871"/>
            <a:ext cx="7891170" cy="120032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It has three crowns, two towers, a castle, a lion, four yellow bars and four red bars, chains, a grenadine, and three </a:t>
            </a:r>
            <a:r>
              <a:rPr lang="en-US" altLang="en-US" sz="2400" dirty="0" err="1">
                <a:solidFill>
                  <a:srgbClr val="7030A0"/>
                </a:solidFill>
              </a:rPr>
              <a:t>Fleurs</a:t>
            </a:r>
            <a:r>
              <a:rPr lang="en-US" altLang="en-US" sz="2400" dirty="0">
                <a:solidFill>
                  <a:srgbClr val="7030A0"/>
                </a:solidFill>
              </a:rPr>
              <a:t> de Lys.</a:t>
            </a:r>
          </a:p>
        </p:txBody>
      </p:sp>
    </p:spTree>
    <p:extLst>
      <p:ext uri="{BB962C8B-B14F-4D97-AF65-F5344CB8AC3E}">
        <p14:creationId xmlns:p14="http://schemas.microsoft.com/office/powerpoint/2010/main" val="114818424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250px-Flag_of_Equatorial_Guin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088" y="89806"/>
            <a:ext cx="4087712" cy="2729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WordArt 4"/>
          <p:cNvSpPr>
            <a:spLocks noChangeArrowheads="1" noChangeShapeType="1" noTextEdit="1"/>
          </p:cNvSpPr>
          <p:nvPr/>
        </p:nvSpPr>
        <p:spPr bwMode="auto">
          <a:xfrm>
            <a:off x="0" y="685800"/>
            <a:ext cx="48006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Guinea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 </a:t>
            </a:r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Ecuatorial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685800" y="23622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5638800" y="26670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401366" y="2937440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375569" y="2916658"/>
            <a:ext cx="7772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of the flag are blue, green, white, and red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019300" y="3466743"/>
            <a:ext cx="6477000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000" i="1" dirty="0" err="1">
                <a:solidFill>
                  <a:srgbClr val="0000FF"/>
                </a:solidFill>
              </a:rPr>
              <a:t>The</a:t>
            </a:r>
            <a:r>
              <a:rPr lang="es-ES" sz="2000" i="1" dirty="0">
                <a:solidFill>
                  <a:srgbClr val="0000FF"/>
                </a:solidFill>
              </a:rPr>
              <a:t> blue </a:t>
            </a:r>
            <a:r>
              <a:rPr lang="es-ES" sz="2000" i="1" dirty="0" err="1">
                <a:solidFill>
                  <a:srgbClr val="0000FF"/>
                </a:solidFill>
              </a:rPr>
              <a:t>represents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the</a:t>
            </a:r>
            <a:r>
              <a:rPr lang="es-ES" sz="2000" i="1" dirty="0">
                <a:solidFill>
                  <a:srgbClr val="0000FF"/>
                </a:solidFill>
              </a:rPr>
              <a:t> sea </a:t>
            </a:r>
            <a:r>
              <a:rPr lang="es-ES" sz="2000" i="1" dirty="0" err="1">
                <a:solidFill>
                  <a:srgbClr val="0000FF"/>
                </a:solidFill>
              </a:rPr>
              <a:t>that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connects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the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main</a:t>
            </a:r>
            <a:r>
              <a:rPr lang="es-ES" sz="2000" i="1" dirty="0">
                <a:solidFill>
                  <a:srgbClr val="0000FF"/>
                </a:solidFill>
              </a:rPr>
              <a:t> country </a:t>
            </a:r>
            <a:r>
              <a:rPr lang="es-ES" sz="2000" i="1" dirty="0" err="1">
                <a:solidFill>
                  <a:srgbClr val="0000FF"/>
                </a:solidFill>
              </a:rPr>
              <a:t>with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the</a:t>
            </a:r>
            <a:r>
              <a:rPr lang="es-ES" sz="2000" i="1" dirty="0">
                <a:solidFill>
                  <a:srgbClr val="0000FF"/>
                </a:solidFill>
              </a:rPr>
              <a:t> </a:t>
            </a:r>
            <a:r>
              <a:rPr lang="es-ES" sz="2000" i="1" dirty="0" err="1">
                <a:solidFill>
                  <a:srgbClr val="0000FF"/>
                </a:solidFill>
              </a:rPr>
              <a:t>islands</a:t>
            </a:r>
            <a:r>
              <a:rPr lang="es-ES" sz="2000" i="1" dirty="0">
                <a:solidFill>
                  <a:srgbClr val="0000FF"/>
                </a:solidFill>
              </a:rPr>
              <a:t>.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altLang="en-US" sz="2000" i="1" dirty="0" err="1">
                <a:solidFill>
                  <a:srgbClr val="008000"/>
                </a:solidFill>
              </a:rPr>
              <a:t>The</a:t>
            </a:r>
            <a:r>
              <a:rPr lang="es-ES" altLang="en-US" sz="2000" i="1" dirty="0">
                <a:solidFill>
                  <a:srgbClr val="008000"/>
                </a:solidFill>
              </a:rPr>
              <a:t> </a:t>
            </a:r>
            <a:r>
              <a:rPr lang="es-ES" altLang="en-US" sz="2000" i="1" dirty="0" err="1">
                <a:solidFill>
                  <a:srgbClr val="008000"/>
                </a:solidFill>
              </a:rPr>
              <a:t>green</a:t>
            </a:r>
            <a:r>
              <a:rPr lang="es-ES" altLang="en-US" sz="2000" i="1" dirty="0">
                <a:solidFill>
                  <a:srgbClr val="008000"/>
                </a:solidFill>
              </a:rPr>
              <a:t> </a:t>
            </a:r>
            <a:r>
              <a:rPr lang="es-ES" altLang="en-US" sz="2000" i="1" dirty="0" err="1">
                <a:solidFill>
                  <a:srgbClr val="008000"/>
                </a:solidFill>
              </a:rPr>
              <a:t>represents</a:t>
            </a:r>
            <a:r>
              <a:rPr lang="es-ES" altLang="en-US" sz="2000" i="1" dirty="0">
                <a:solidFill>
                  <a:srgbClr val="008000"/>
                </a:solidFill>
              </a:rPr>
              <a:t> </a:t>
            </a:r>
            <a:r>
              <a:rPr lang="es-ES" altLang="en-US" sz="2000" i="1" dirty="0" err="1">
                <a:solidFill>
                  <a:srgbClr val="008000"/>
                </a:solidFill>
              </a:rPr>
              <a:t>the</a:t>
            </a:r>
            <a:r>
              <a:rPr lang="es-ES" altLang="en-US" sz="2000" i="1" dirty="0">
                <a:solidFill>
                  <a:srgbClr val="008000"/>
                </a:solidFill>
              </a:rPr>
              <a:t> natural </a:t>
            </a:r>
            <a:r>
              <a:rPr lang="es-ES" altLang="en-US" sz="2000" i="1" dirty="0" err="1">
                <a:solidFill>
                  <a:srgbClr val="008000"/>
                </a:solidFill>
              </a:rPr>
              <a:t>resources</a:t>
            </a:r>
            <a:r>
              <a:rPr lang="es-ES" altLang="en-US" sz="2000" i="1" dirty="0">
                <a:solidFill>
                  <a:srgbClr val="008000"/>
                </a:solidFill>
              </a:rPr>
              <a:t> and </a:t>
            </a:r>
            <a:r>
              <a:rPr lang="es-ES" altLang="en-US" sz="2000" i="1" dirty="0" err="1">
                <a:solidFill>
                  <a:srgbClr val="008000"/>
                </a:solidFill>
              </a:rPr>
              <a:t>the</a:t>
            </a:r>
            <a:r>
              <a:rPr lang="es-ES" altLang="en-US" sz="2000" i="1" dirty="0">
                <a:solidFill>
                  <a:srgbClr val="008000"/>
                </a:solidFill>
              </a:rPr>
              <a:t> </a:t>
            </a:r>
            <a:r>
              <a:rPr lang="es-ES" altLang="en-US" sz="2000" i="1" dirty="0" err="1">
                <a:solidFill>
                  <a:srgbClr val="008000"/>
                </a:solidFill>
              </a:rPr>
              <a:t>jungles</a:t>
            </a:r>
            <a:r>
              <a:rPr lang="es-ES" altLang="en-US" sz="2000" i="1" dirty="0">
                <a:solidFill>
                  <a:srgbClr val="008000"/>
                </a:solidFill>
              </a:rPr>
              <a:t> of </a:t>
            </a:r>
            <a:r>
              <a:rPr lang="es-ES" altLang="en-US" sz="2000" i="1" dirty="0" err="1">
                <a:solidFill>
                  <a:srgbClr val="008000"/>
                </a:solidFill>
              </a:rPr>
              <a:t>the</a:t>
            </a:r>
            <a:r>
              <a:rPr lang="es-ES" altLang="en-US" sz="2000" i="1" dirty="0">
                <a:solidFill>
                  <a:srgbClr val="008000"/>
                </a:solidFill>
              </a:rPr>
              <a:t> country.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altLang="en-US" sz="2000" i="1" dirty="0" err="1">
                <a:solidFill>
                  <a:srgbClr val="000000"/>
                </a:solidFill>
              </a:rPr>
              <a:t>The</a:t>
            </a:r>
            <a:r>
              <a:rPr lang="es-ES" altLang="en-US" sz="2000" i="1" dirty="0">
                <a:solidFill>
                  <a:srgbClr val="000000"/>
                </a:solidFill>
              </a:rPr>
              <a:t> </a:t>
            </a:r>
            <a:r>
              <a:rPr lang="es-ES" altLang="en-US" sz="2000" i="1" dirty="0" err="1">
                <a:solidFill>
                  <a:srgbClr val="000000"/>
                </a:solidFill>
              </a:rPr>
              <a:t>white</a:t>
            </a:r>
            <a:r>
              <a:rPr lang="es-ES" altLang="en-US" sz="2000" i="1" dirty="0">
                <a:solidFill>
                  <a:srgbClr val="000000"/>
                </a:solidFill>
              </a:rPr>
              <a:t> </a:t>
            </a:r>
            <a:r>
              <a:rPr lang="es-ES" altLang="en-US" sz="2000" i="1" dirty="0" err="1">
                <a:solidFill>
                  <a:srgbClr val="000000"/>
                </a:solidFill>
              </a:rPr>
              <a:t>represents</a:t>
            </a:r>
            <a:r>
              <a:rPr lang="es-ES" altLang="en-US" sz="2000" i="1" dirty="0">
                <a:solidFill>
                  <a:srgbClr val="000000"/>
                </a:solidFill>
              </a:rPr>
              <a:t> </a:t>
            </a:r>
            <a:r>
              <a:rPr lang="es-ES" altLang="en-US" sz="2000" i="1" dirty="0" err="1">
                <a:solidFill>
                  <a:srgbClr val="000000"/>
                </a:solidFill>
              </a:rPr>
              <a:t>peace</a:t>
            </a:r>
            <a:r>
              <a:rPr lang="es-ES" altLang="en-US" sz="2000" i="1" dirty="0">
                <a:solidFill>
                  <a:srgbClr val="000000"/>
                </a:solidFill>
              </a:rPr>
              <a:t>.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altLang="en-US" sz="2000" i="1" dirty="0" err="1">
                <a:solidFill>
                  <a:srgbClr val="FF0000"/>
                </a:solidFill>
              </a:rPr>
              <a:t>The</a:t>
            </a:r>
            <a:r>
              <a:rPr lang="es-ES" altLang="en-US" sz="2000" i="1" dirty="0">
                <a:solidFill>
                  <a:srgbClr val="FF0000"/>
                </a:solidFill>
              </a:rPr>
              <a:t> red </a:t>
            </a:r>
            <a:r>
              <a:rPr lang="es-ES" altLang="en-US" sz="2000" i="1" dirty="0" err="1">
                <a:solidFill>
                  <a:srgbClr val="FF0000"/>
                </a:solidFill>
              </a:rPr>
              <a:t>represents</a:t>
            </a:r>
            <a:r>
              <a:rPr lang="es-ES" altLang="en-US" sz="2000" i="1" dirty="0">
                <a:solidFill>
                  <a:srgbClr val="FF0000"/>
                </a:solidFill>
              </a:rPr>
              <a:t> </a:t>
            </a:r>
            <a:r>
              <a:rPr lang="es-ES" altLang="en-US" sz="2000" i="1" dirty="0" err="1">
                <a:solidFill>
                  <a:srgbClr val="FF0000"/>
                </a:solidFill>
              </a:rPr>
              <a:t>the</a:t>
            </a:r>
            <a:r>
              <a:rPr lang="es-ES" altLang="en-US" sz="2000" i="1" dirty="0">
                <a:solidFill>
                  <a:srgbClr val="FF0000"/>
                </a:solidFill>
              </a:rPr>
              <a:t> </a:t>
            </a:r>
            <a:r>
              <a:rPr lang="es-ES" altLang="en-US" sz="2000" i="1" dirty="0" err="1">
                <a:solidFill>
                  <a:srgbClr val="FF0000"/>
                </a:solidFill>
              </a:rPr>
              <a:t>struggle</a:t>
            </a:r>
            <a:r>
              <a:rPr lang="es-ES" altLang="en-US" sz="2000" i="1" dirty="0">
                <a:solidFill>
                  <a:srgbClr val="FF0000"/>
                </a:solidFill>
              </a:rPr>
              <a:t> </a:t>
            </a:r>
            <a:r>
              <a:rPr lang="es-ES" altLang="en-US" sz="2000" i="1" dirty="0" err="1">
                <a:solidFill>
                  <a:srgbClr val="FF0000"/>
                </a:solidFill>
              </a:rPr>
              <a:t>for</a:t>
            </a:r>
            <a:r>
              <a:rPr lang="es-ES" altLang="en-US" sz="2000" i="1" dirty="0">
                <a:solidFill>
                  <a:srgbClr val="FF0000"/>
                </a:solidFill>
              </a:rPr>
              <a:t> </a:t>
            </a:r>
            <a:r>
              <a:rPr lang="es-ES" altLang="en-US" sz="2000" i="1" dirty="0" err="1">
                <a:solidFill>
                  <a:srgbClr val="FF0000"/>
                </a:solidFill>
              </a:rPr>
              <a:t>independence</a:t>
            </a:r>
            <a:r>
              <a:rPr lang="es-ES" altLang="en-US" sz="2000" i="1" dirty="0">
                <a:solidFill>
                  <a:srgbClr val="FF0000"/>
                </a:solidFill>
              </a:rPr>
              <a:t>. </a:t>
            </a:r>
            <a:endParaRPr lang="en-US" altLang="en-US" sz="1100" i="1" dirty="0">
              <a:solidFill>
                <a:srgbClr val="FF0000"/>
              </a:solidFill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240505" y="5950803"/>
            <a:ext cx="19630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 Arms</a:t>
            </a: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2251510" y="5950803"/>
            <a:ext cx="7044890" cy="8309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¡It is grey! It has a natural cotton tree, six six-pointed stars.</a:t>
            </a:r>
          </a:p>
        </p:txBody>
      </p:sp>
    </p:spTree>
    <p:extLst>
      <p:ext uri="{BB962C8B-B14F-4D97-AF65-F5344CB8AC3E}">
        <p14:creationId xmlns:p14="http://schemas.microsoft.com/office/powerpoint/2010/main" val="1596201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22" grpId="0"/>
    </p:bldLst>
  </p:timing>
</p:sld>
</file>

<file path=ppt/theme/theme1.xml><?xml version="1.0" encoding="utf-8"?>
<a:theme xmlns:a="http://schemas.openxmlformats.org/drawingml/2006/main" name="2_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1819</TotalTime>
  <Words>620</Words>
  <Application>Microsoft Office PowerPoint</Application>
  <PresentationFormat>On-screen Show (4:3)</PresentationFormat>
  <Paragraphs>106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2_Pixel</vt:lpstr>
      <vt:lpstr>Crayons</vt:lpstr>
      <vt:lpstr>La fecha es el 5 de junio del 2015 Propósito 87: Geografía Latinoamericana Actividad Inicial: Indica los países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Clase 702 La fecha es el primero de junio del 2015</dc:title>
  <dc:creator>Helen Zumaeta</dc:creator>
  <cp:lastModifiedBy>Helen Zumaeta</cp:lastModifiedBy>
  <cp:revision>9</cp:revision>
  <dcterms:created xsi:type="dcterms:W3CDTF">2015-05-29T16:24:40Z</dcterms:created>
  <dcterms:modified xsi:type="dcterms:W3CDTF">2015-06-05T16:14:15Z</dcterms:modified>
</cp:coreProperties>
</file>